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sldIdLst>
    <p:sldId id="266" r:id="rId5"/>
    <p:sldId id="4731" r:id="rId6"/>
    <p:sldId id="4727" r:id="rId7"/>
    <p:sldId id="4747" r:id="rId8"/>
    <p:sldId id="4719" r:id="rId9"/>
    <p:sldId id="4716" r:id="rId10"/>
    <p:sldId id="4732" r:id="rId11"/>
    <p:sldId id="4734" r:id="rId12"/>
    <p:sldId id="4739" r:id="rId13"/>
    <p:sldId id="4738" r:id="rId14"/>
    <p:sldId id="4752" r:id="rId15"/>
    <p:sldId id="4753" r:id="rId16"/>
    <p:sldId id="4751" r:id="rId17"/>
    <p:sldId id="4756" r:id="rId18"/>
    <p:sldId id="4757" r:id="rId19"/>
    <p:sldId id="4741" r:id="rId20"/>
    <p:sldId id="4742" r:id="rId21"/>
    <p:sldId id="4743" r:id="rId22"/>
    <p:sldId id="4744" r:id="rId23"/>
    <p:sldId id="4754" r:id="rId24"/>
    <p:sldId id="4755" r:id="rId25"/>
    <p:sldId id="4749" r:id="rId26"/>
    <p:sldId id="4745" r:id="rId27"/>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7217534-71A6-C4E4-ED9C-E018E5114C79}" name="Jordan Burgos S" initials="JB" userId="S::jaburgos@mutual.cl::c6e3fd19-e00e-4c17-8564-ba408426b06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uditorio Alameda 194" initials="AA1" lastIdx="5" clrIdx="0">
    <p:extLst>
      <p:ext uri="{19B8F6BF-5375-455C-9EA6-DF929625EA0E}">
        <p15:presenceInfo xmlns:p15="http://schemas.microsoft.com/office/powerpoint/2012/main" userId="S::AuditorioAlameda194@mutual.cl::bba2bcc1-3227-4ad0-a9ff-d7de39461d85" providerId="AD"/>
      </p:ext>
    </p:extLst>
  </p:cmAuthor>
  <p:cmAuthor id="2" name="Maria Consuelo Valdivia Gonzalez" initials="MCVG" lastIdx="8" clrIdx="1">
    <p:extLst>
      <p:ext uri="{19B8F6BF-5375-455C-9EA6-DF929625EA0E}">
        <p15:presenceInfo xmlns:p15="http://schemas.microsoft.com/office/powerpoint/2012/main" userId="S-1-5-21-3839045647-3860281859-3727715651-22904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D601"/>
    <a:srgbClr val="FFC000"/>
    <a:srgbClr val="B9C72A"/>
    <a:srgbClr val="CAD848"/>
    <a:srgbClr val="307C24"/>
    <a:srgbClr val="D4DBEA"/>
    <a:srgbClr val="9BBB59"/>
    <a:srgbClr val="8064A2"/>
    <a:srgbClr val="FFCC66"/>
    <a:srgbClr val="CC3B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EE42EA-1F99-358A-4163-AE57A294016D}" v="47" dt="2025-02-06T23:16:10.123"/>
    <p1510:client id="{6D51DE50-5E93-9425-587E-7247E369EF70}" v="179" dt="2025-02-06T21:55:53.699"/>
    <p1510:client id="{AB025F45-9902-2732-2C6A-D9A71CF8B823}" v="2" dt="2025-02-06T21:31:50.761"/>
    <p1510:client id="{FB87FAF8-AFE8-1510-E550-2BDC406B4B5A}" v="1" dt="2025-02-06T21:21:26.190"/>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Estilo temático 2 - Énfasis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700" y="4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a Consuelo Valdivia Gonzalez" userId="S::mcvaldivia@mutual.cl::f0c292b4-2cf9-4ee4-ac81-7d709ca980d5" providerId="AD" clId="Web-{6D51DE50-5E93-9425-587E-7247E369EF70}"/>
    <pc:docChg chg="modSld">
      <pc:chgData name="Maria Consuelo Valdivia Gonzalez" userId="S::mcvaldivia@mutual.cl::f0c292b4-2cf9-4ee4-ac81-7d709ca980d5" providerId="AD" clId="Web-{6D51DE50-5E93-9425-587E-7247E369EF70}" dt="2025-02-06T21:54:51.978" v="105"/>
      <pc:docMkLst>
        <pc:docMk/>
      </pc:docMkLst>
      <pc:sldChg chg="modSp">
        <pc:chgData name="Maria Consuelo Valdivia Gonzalez" userId="S::mcvaldivia@mutual.cl::f0c292b4-2cf9-4ee4-ac81-7d709ca980d5" providerId="AD" clId="Web-{6D51DE50-5E93-9425-587E-7247E369EF70}" dt="2025-02-06T21:54:51.978" v="105"/>
        <pc:sldMkLst>
          <pc:docMk/>
          <pc:sldMk cId="3213859881" sldId="4719"/>
        </pc:sldMkLst>
        <pc:spChg chg="mod">
          <ac:chgData name="Maria Consuelo Valdivia Gonzalez" userId="S::mcvaldivia@mutual.cl::f0c292b4-2cf9-4ee4-ac81-7d709ca980d5" providerId="AD" clId="Web-{6D51DE50-5E93-9425-587E-7247E369EF70}" dt="2025-02-06T21:54:51.978" v="105"/>
          <ac:spMkLst>
            <pc:docMk/>
            <pc:sldMk cId="3213859881" sldId="4719"/>
            <ac:spMk id="5" creationId="{00000000-0000-0000-0000-000000000000}"/>
          </ac:spMkLst>
        </pc:spChg>
      </pc:sldChg>
      <pc:sldChg chg="delSp modSp">
        <pc:chgData name="Maria Consuelo Valdivia Gonzalez" userId="S::mcvaldivia@mutual.cl::f0c292b4-2cf9-4ee4-ac81-7d709ca980d5" providerId="AD" clId="Web-{6D51DE50-5E93-9425-587E-7247E369EF70}" dt="2025-02-06T21:44:36.509" v="45" actId="14100"/>
        <pc:sldMkLst>
          <pc:docMk/>
          <pc:sldMk cId="806578783" sldId="4732"/>
        </pc:sldMkLst>
        <pc:spChg chg="del">
          <ac:chgData name="Maria Consuelo Valdivia Gonzalez" userId="S::mcvaldivia@mutual.cl::f0c292b4-2cf9-4ee4-ac81-7d709ca980d5" providerId="AD" clId="Web-{6D51DE50-5E93-9425-587E-7247E369EF70}" dt="2025-02-06T21:44:33.087" v="44"/>
          <ac:spMkLst>
            <pc:docMk/>
            <pc:sldMk cId="806578783" sldId="4732"/>
            <ac:spMk id="3" creationId="{00000000-0000-0000-0000-000000000000}"/>
          </ac:spMkLst>
        </pc:spChg>
        <pc:spChg chg="mod">
          <ac:chgData name="Maria Consuelo Valdivia Gonzalez" userId="S::mcvaldivia@mutual.cl::f0c292b4-2cf9-4ee4-ac81-7d709ca980d5" providerId="AD" clId="Web-{6D51DE50-5E93-9425-587E-7247E369EF70}" dt="2025-02-06T21:44:36.509" v="45" actId="14100"/>
          <ac:spMkLst>
            <pc:docMk/>
            <pc:sldMk cId="806578783" sldId="4732"/>
            <ac:spMk id="7" creationId="{645D3F87-AD44-88A5-B1DE-1B54A524B016}"/>
          </ac:spMkLst>
        </pc:spChg>
        <pc:spChg chg="del">
          <ac:chgData name="Maria Consuelo Valdivia Gonzalez" userId="S::mcvaldivia@mutual.cl::f0c292b4-2cf9-4ee4-ac81-7d709ca980d5" providerId="AD" clId="Web-{6D51DE50-5E93-9425-587E-7247E369EF70}" dt="2025-02-06T21:44:28.821" v="43"/>
          <ac:spMkLst>
            <pc:docMk/>
            <pc:sldMk cId="806578783" sldId="4732"/>
            <ac:spMk id="8" creationId="{D02D413A-AD22-5130-7D7D-33592561BC02}"/>
          </ac:spMkLst>
        </pc:spChg>
        <pc:spChg chg="del">
          <ac:chgData name="Maria Consuelo Valdivia Gonzalez" userId="S::mcvaldivia@mutual.cl::f0c292b4-2cf9-4ee4-ac81-7d709ca980d5" providerId="AD" clId="Web-{6D51DE50-5E93-9425-587E-7247E369EF70}" dt="2025-02-06T21:44:26.821" v="42"/>
          <ac:spMkLst>
            <pc:docMk/>
            <pc:sldMk cId="806578783" sldId="4732"/>
            <ac:spMk id="10" creationId="{3E0A383C-2694-AB01-99CA-170A0EC6F83F}"/>
          </ac:spMkLst>
        </pc:spChg>
      </pc:sldChg>
      <pc:sldChg chg="addSp modSp">
        <pc:chgData name="Maria Consuelo Valdivia Gonzalez" userId="S::mcvaldivia@mutual.cl::f0c292b4-2cf9-4ee4-ac81-7d709ca980d5" providerId="AD" clId="Web-{6D51DE50-5E93-9425-587E-7247E369EF70}" dt="2025-02-06T21:48:23.906" v="51" actId="14100"/>
        <pc:sldMkLst>
          <pc:docMk/>
          <pc:sldMk cId="39477417" sldId="4742"/>
        </pc:sldMkLst>
        <pc:spChg chg="mod">
          <ac:chgData name="Maria Consuelo Valdivia Gonzalez" userId="S::mcvaldivia@mutual.cl::f0c292b4-2cf9-4ee4-ac81-7d709ca980d5" providerId="AD" clId="Web-{6D51DE50-5E93-9425-587E-7247E369EF70}" dt="2025-02-06T21:48:23.906" v="51" actId="14100"/>
          <ac:spMkLst>
            <pc:docMk/>
            <pc:sldMk cId="39477417" sldId="4742"/>
            <ac:spMk id="4" creationId="{EBE2C870-5953-0AD7-97BB-87632A8D1A34}"/>
          </ac:spMkLst>
        </pc:spChg>
        <pc:spChg chg="add mod">
          <ac:chgData name="Maria Consuelo Valdivia Gonzalez" userId="S::mcvaldivia@mutual.cl::f0c292b4-2cf9-4ee4-ac81-7d709ca980d5" providerId="AD" clId="Web-{6D51DE50-5E93-9425-587E-7247E369EF70}" dt="2025-02-06T21:48:11.593" v="49" actId="20577"/>
          <ac:spMkLst>
            <pc:docMk/>
            <pc:sldMk cId="39477417" sldId="4742"/>
            <ac:spMk id="10" creationId="{1A6CDEEE-B3E4-1739-2401-637DE68B92DF}"/>
          </ac:spMkLst>
        </pc:spChg>
        <pc:spChg chg="add">
          <ac:chgData name="Maria Consuelo Valdivia Gonzalez" userId="S::mcvaldivia@mutual.cl::f0c292b4-2cf9-4ee4-ac81-7d709ca980d5" providerId="AD" clId="Web-{6D51DE50-5E93-9425-587E-7247E369EF70}" dt="2025-02-06T21:46:52.403" v="48"/>
          <ac:spMkLst>
            <pc:docMk/>
            <pc:sldMk cId="39477417" sldId="4742"/>
            <ac:spMk id="11" creationId="{02D8C138-3ED6-FBC2-257E-966FB2A3F4A5}"/>
          </ac:spMkLst>
        </pc:spChg>
      </pc:sldChg>
      <pc:sldChg chg="modSp modCm">
        <pc:chgData name="Maria Consuelo Valdivia Gonzalez" userId="S::mcvaldivia@mutual.cl::f0c292b4-2cf9-4ee4-ac81-7d709ca980d5" providerId="AD" clId="Web-{6D51DE50-5E93-9425-587E-7247E369EF70}" dt="2025-02-06T21:54:04.665" v="98" actId="1076"/>
        <pc:sldMkLst>
          <pc:docMk/>
          <pc:sldMk cId="3556587451" sldId="4747"/>
        </pc:sldMkLst>
        <pc:spChg chg="mod">
          <ac:chgData name="Maria Consuelo Valdivia Gonzalez" userId="S::mcvaldivia@mutual.cl::f0c292b4-2cf9-4ee4-ac81-7d709ca980d5" providerId="AD" clId="Web-{6D51DE50-5E93-9425-587E-7247E369EF70}" dt="2025-02-06T21:54:04.665" v="98" actId="1076"/>
          <ac:spMkLst>
            <pc:docMk/>
            <pc:sldMk cId="3556587451" sldId="4747"/>
            <ac:spMk id="5" creationId="{00000000-0000-0000-0000-000000000000}"/>
          </ac:spMkLst>
        </pc:spChg>
        <pc:extLst>
          <p:ext xmlns:p="http://schemas.openxmlformats.org/presentationml/2006/main" uri="{D6D511B9-2390-475A-947B-AFAB55BFBCF1}">
            <pc226:cmChg xmlns:pc226="http://schemas.microsoft.com/office/powerpoint/2022/06/main/command" chg="mod">
              <pc226:chgData name="Maria Consuelo Valdivia Gonzalez" userId="S::mcvaldivia@mutual.cl::f0c292b4-2cf9-4ee4-ac81-7d709ca980d5" providerId="AD" clId="Web-{6D51DE50-5E93-9425-587E-7247E369EF70}" dt="2025-02-06T21:42:32.084" v="1" actId="20577"/>
              <pc2:cmMkLst xmlns:pc2="http://schemas.microsoft.com/office/powerpoint/2019/9/main/command">
                <pc:docMk/>
                <pc:sldMk cId="3556587451" sldId="4747"/>
                <pc2:cmMk id="{2BAF52BF-836F-495E-9A3C-BB5E31FEF8D8}"/>
              </pc2:cmMkLst>
            </pc226:cmChg>
            <pc226:cmChg xmlns:pc226="http://schemas.microsoft.com/office/powerpoint/2022/06/main/command" chg="mod">
              <pc226:chgData name="Maria Consuelo Valdivia Gonzalez" userId="S::mcvaldivia@mutual.cl::f0c292b4-2cf9-4ee4-ac81-7d709ca980d5" providerId="AD" clId="Web-{6D51DE50-5E93-9425-587E-7247E369EF70}" dt="2025-02-06T21:42:32.084" v="1" actId="20577"/>
              <pc2:cmMkLst xmlns:pc2="http://schemas.microsoft.com/office/powerpoint/2019/9/main/command">
                <pc:docMk/>
                <pc:sldMk cId="3556587451" sldId="4747"/>
                <pc2:cmMk id="{340BD4C6-66AE-4053-8F54-7079EF5D48EE}"/>
              </pc2:cmMkLst>
            </pc226:cmChg>
          </p:ext>
        </pc:extLst>
      </pc:sldChg>
      <pc:sldChg chg="modSp modCm">
        <pc:chgData name="Maria Consuelo Valdivia Gonzalez" userId="S::mcvaldivia@mutual.cl::f0c292b4-2cf9-4ee4-ac81-7d709ca980d5" providerId="AD" clId="Web-{6D51DE50-5E93-9425-587E-7247E369EF70}" dt="2025-02-06T21:45:19.166" v="47" actId="20577"/>
        <pc:sldMkLst>
          <pc:docMk/>
          <pc:sldMk cId="1886577348" sldId="4752"/>
        </pc:sldMkLst>
        <pc:spChg chg="mod">
          <ac:chgData name="Maria Consuelo Valdivia Gonzalez" userId="S::mcvaldivia@mutual.cl::f0c292b4-2cf9-4ee4-ac81-7d709ca980d5" providerId="AD" clId="Web-{6D51DE50-5E93-9425-587E-7247E369EF70}" dt="2025-02-06T21:45:19.166" v="47" actId="20577"/>
          <ac:spMkLst>
            <pc:docMk/>
            <pc:sldMk cId="1886577348" sldId="4752"/>
            <ac:spMk id="2" creationId="{00000000-0000-0000-0000-000000000000}"/>
          </ac:spMkLst>
        </pc:spChg>
        <pc:extLst>
          <p:ext xmlns:p="http://schemas.openxmlformats.org/presentationml/2006/main" uri="{D6D511B9-2390-475A-947B-AFAB55BFBCF1}">
            <pc226:cmChg xmlns:pc226="http://schemas.microsoft.com/office/powerpoint/2022/06/main/command" chg="mod">
              <pc226:chgData name="Maria Consuelo Valdivia Gonzalez" userId="S::mcvaldivia@mutual.cl::f0c292b4-2cf9-4ee4-ac81-7d709ca980d5" providerId="AD" clId="Web-{6D51DE50-5E93-9425-587E-7247E369EF70}" dt="2025-02-06T21:45:19.166" v="47" actId="20577"/>
              <pc2:cmMkLst xmlns:pc2="http://schemas.microsoft.com/office/powerpoint/2019/9/main/command">
                <pc:docMk/>
                <pc:sldMk cId="1886577348" sldId="4752"/>
                <pc2:cmMk id="{AF7BBBA3-0C8A-4BD0-9DF2-AC999A111E96}"/>
              </pc2:cmMkLst>
            </pc226:cmChg>
          </p:ext>
        </pc:extLst>
      </pc:sldChg>
    </pc:docChg>
  </pc:docChgLst>
  <pc:docChgLst>
    <pc:chgData name="Maria Consuelo Valdivia Gonzalez" userId="S::mcvaldivia@mutual.cl::f0c292b4-2cf9-4ee4-ac81-7d709ca980d5" providerId="AD" clId="Web-{23EE42EA-1F99-358A-4163-AE57A294016D}"/>
    <pc:docChg chg="modSld">
      <pc:chgData name="Maria Consuelo Valdivia Gonzalez" userId="S::mcvaldivia@mutual.cl::f0c292b4-2cf9-4ee4-ac81-7d709ca980d5" providerId="AD" clId="Web-{23EE42EA-1F99-358A-4163-AE57A294016D}" dt="2025-02-06T23:16:09.060" v="22" actId="20577"/>
      <pc:docMkLst>
        <pc:docMk/>
      </pc:docMkLst>
      <pc:sldChg chg="modSp">
        <pc:chgData name="Maria Consuelo Valdivia Gonzalez" userId="S::mcvaldivia@mutual.cl::f0c292b4-2cf9-4ee4-ac81-7d709ca980d5" providerId="AD" clId="Web-{23EE42EA-1F99-358A-4163-AE57A294016D}" dt="2025-02-06T23:16:09.060" v="22" actId="20577"/>
        <pc:sldMkLst>
          <pc:docMk/>
          <pc:sldMk cId="3213859881" sldId="4719"/>
        </pc:sldMkLst>
        <pc:spChg chg="mod">
          <ac:chgData name="Maria Consuelo Valdivia Gonzalez" userId="S::mcvaldivia@mutual.cl::f0c292b4-2cf9-4ee4-ac81-7d709ca980d5" providerId="AD" clId="Web-{23EE42EA-1F99-358A-4163-AE57A294016D}" dt="2025-02-06T23:16:09.060" v="22" actId="20577"/>
          <ac:spMkLst>
            <pc:docMk/>
            <pc:sldMk cId="3213859881" sldId="4719"/>
            <ac:spMk id="5"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39F52F-D2FB-433D-88C5-F8D77E955193}" type="doc">
      <dgm:prSet loTypeId="urn:microsoft.com/office/officeart/2005/8/layout/process2" loCatId="process" qsTypeId="urn:microsoft.com/office/officeart/2005/8/quickstyle/simple1" qsCatId="simple" csTypeId="urn:microsoft.com/office/officeart/2005/8/colors/accent1_2" csCatId="accent1" phldr="1"/>
      <dgm:spPr/>
      <dgm:t>
        <a:bodyPr/>
        <a:lstStyle/>
        <a:p>
          <a:endParaRPr lang="es-CL"/>
        </a:p>
      </dgm:t>
    </dgm:pt>
    <dgm:pt modelId="{9FFE94D6-394C-42D7-B047-DFD10DD1833C}">
      <dgm:prSet phldrT="[Texto]"/>
      <dgm:spPr>
        <a:solidFill>
          <a:srgbClr val="B9C72A"/>
        </a:solidFill>
      </dgm:spPr>
      <dgm:t>
        <a:bodyPr/>
        <a:lstStyle/>
        <a:p>
          <a:pPr algn="ctr"/>
          <a:r>
            <a:rPr lang="es-MX" dirty="0">
              <a:solidFill>
                <a:schemeClr val="tx1">
                  <a:lumMod val="85000"/>
                  <a:lumOff val="15000"/>
                </a:schemeClr>
              </a:solidFill>
              <a:latin typeface="Arial" panose="020B0604020202020204" pitchFamily="34" charset="0"/>
              <a:cs typeface="Arial" panose="020B0604020202020204" pitchFamily="34" charset="0"/>
            </a:rPr>
            <a:t>Confeccionar, revisar o actualizar (según corresponda) la Matriz IPER del centro de trabajo.</a:t>
          </a:r>
          <a:endParaRPr lang="es-CL" dirty="0">
            <a:solidFill>
              <a:schemeClr val="tx1">
                <a:lumMod val="85000"/>
                <a:lumOff val="15000"/>
              </a:schemeClr>
            </a:solidFill>
            <a:latin typeface="Arial" panose="020B0604020202020204" pitchFamily="34" charset="0"/>
            <a:cs typeface="Arial" panose="020B0604020202020204" pitchFamily="34" charset="0"/>
          </a:endParaRPr>
        </a:p>
      </dgm:t>
    </dgm:pt>
    <dgm:pt modelId="{4B10D8AD-6186-42AC-9A74-CB30021C1843}" type="parTrans" cxnId="{FF9B1FAC-4BFE-4D76-8B79-8576C2348F92}">
      <dgm:prSet/>
      <dgm:spPr/>
      <dgm:t>
        <a:bodyPr/>
        <a:lstStyle/>
        <a:p>
          <a:pPr algn="ctr"/>
          <a:endParaRPr lang="es-CL"/>
        </a:p>
      </dgm:t>
    </dgm:pt>
    <dgm:pt modelId="{5A548239-E2E5-4F4B-A160-ACDE46489E6B}" type="sibTrans" cxnId="{FF9B1FAC-4BFE-4D76-8B79-8576C2348F92}">
      <dgm:prSet/>
      <dgm:spPr>
        <a:solidFill>
          <a:schemeClr val="bg1">
            <a:lumMod val="85000"/>
          </a:schemeClr>
        </a:solidFill>
      </dgm:spPr>
      <dgm:t>
        <a:bodyPr/>
        <a:lstStyle/>
        <a:p>
          <a:pPr algn="ctr"/>
          <a:endParaRPr lang="es-CL"/>
        </a:p>
      </dgm:t>
    </dgm:pt>
    <dgm:pt modelId="{EF60C3B9-68E6-453A-843B-03827760F2FD}">
      <dgm:prSet phldrT="[Texto]"/>
      <dgm:spPr>
        <a:solidFill>
          <a:srgbClr val="B9C72A"/>
        </a:solidFill>
      </dgm:spPr>
      <dgm:t>
        <a:bodyPr/>
        <a:lstStyle/>
        <a:p>
          <a:pPr algn="ctr"/>
          <a:r>
            <a:rPr lang="es-MX" dirty="0">
              <a:solidFill>
                <a:schemeClr val="tx1">
                  <a:lumMod val="85000"/>
                  <a:lumOff val="15000"/>
                </a:schemeClr>
              </a:solidFill>
              <a:latin typeface="Arial" panose="020B0604020202020204" pitchFamily="34" charset="0"/>
              <a:cs typeface="Arial" panose="020B0604020202020204" pitchFamily="34" charset="0"/>
            </a:rPr>
            <a:t>Identificar Procesos/actividades con Alto Potencial de Gravedad (APG).</a:t>
          </a:r>
          <a:endParaRPr lang="es-CL" dirty="0">
            <a:solidFill>
              <a:schemeClr val="tx1">
                <a:lumMod val="85000"/>
                <a:lumOff val="15000"/>
              </a:schemeClr>
            </a:solidFill>
            <a:latin typeface="Arial" panose="020B0604020202020204" pitchFamily="34" charset="0"/>
            <a:cs typeface="Arial" panose="020B0604020202020204" pitchFamily="34" charset="0"/>
          </a:endParaRPr>
        </a:p>
      </dgm:t>
    </dgm:pt>
    <dgm:pt modelId="{4A039457-807B-4F13-97BE-78EABC665A98}" type="parTrans" cxnId="{1F7B1313-E154-48C1-938F-DC8DFBCE6FFA}">
      <dgm:prSet/>
      <dgm:spPr/>
      <dgm:t>
        <a:bodyPr/>
        <a:lstStyle/>
        <a:p>
          <a:endParaRPr lang="es-CL"/>
        </a:p>
      </dgm:t>
    </dgm:pt>
    <dgm:pt modelId="{E530E86E-C8FF-4D6A-8B87-7E61C68831EC}" type="sibTrans" cxnId="{1F7B1313-E154-48C1-938F-DC8DFBCE6FFA}">
      <dgm:prSet/>
      <dgm:spPr>
        <a:solidFill>
          <a:schemeClr val="bg1">
            <a:lumMod val="85000"/>
          </a:schemeClr>
        </a:solidFill>
      </dgm:spPr>
      <dgm:t>
        <a:bodyPr/>
        <a:lstStyle/>
        <a:p>
          <a:endParaRPr lang="es-CL"/>
        </a:p>
      </dgm:t>
    </dgm:pt>
    <dgm:pt modelId="{74CB5703-3549-4756-9FBD-318996D8CF8E}">
      <dgm:prSet phldrT="[Texto]"/>
      <dgm:spPr>
        <a:solidFill>
          <a:srgbClr val="B9C72A"/>
        </a:solidFill>
      </dgm:spPr>
      <dgm:t>
        <a:bodyPr/>
        <a:lstStyle/>
        <a:p>
          <a:pPr algn="ctr"/>
          <a:r>
            <a:rPr lang="es-MX" dirty="0">
              <a:solidFill>
                <a:schemeClr val="tx1">
                  <a:lumMod val="85000"/>
                  <a:lumOff val="15000"/>
                </a:schemeClr>
              </a:solidFill>
              <a:latin typeface="Arial" panose="020B0604020202020204" pitchFamily="34" charset="0"/>
              <a:cs typeface="Arial" panose="020B0604020202020204" pitchFamily="34" charset="0"/>
            </a:rPr>
            <a:t>Confeccionar diagrama de procesos a analizar.</a:t>
          </a:r>
          <a:endParaRPr lang="es-CL" dirty="0">
            <a:solidFill>
              <a:schemeClr val="tx1">
                <a:lumMod val="85000"/>
                <a:lumOff val="15000"/>
              </a:schemeClr>
            </a:solidFill>
            <a:latin typeface="Arial" panose="020B0604020202020204" pitchFamily="34" charset="0"/>
            <a:cs typeface="Arial" panose="020B0604020202020204" pitchFamily="34" charset="0"/>
          </a:endParaRPr>
        </a:p>
      </dgm:t>
    </dgm:pt>
    <dgm:pt modelId="{E971D5A7-A60B-44C6-A83E-EF3BB00218C5}" type="parTrans" cxnId="{154DE0AD-C575-4C91-A438-4C584E679EDC}">
      <dgm:prSet/>
      <dgm:spPr/>
      <dgm:t>
        <a:bodyPr/>
        <a:lstStyle/>
        <a:p>
          <a:endParaRPr lang="es-CL"/>
        </a:p>
      </dgm:t>
    </dgm:pt>
    <dgm:pt modelId="{629BDA05-1646-43BB-B102-FF5966A9190C}" type="sibTrans" cxnId="{154DE0AD-C575-4C91-A438-4C584E679EDC}">
      <dgm:prSet/>
      <dgm:spPr>
        <a:solidFill>
          <a:schemeClr val="bg1">
            <a:lumMod val="85000"/>
          </a:schemeClr>
        </a:solidFill>
      </dgm:spPr>
      <dgm:t>
        <a:bodyPr/>
        <a:lstStyle/>
        <a:p>
          <a:endParaRPr lang="es-CL"/>
        </a:p>
      </dgm:t>
    </dgm:pt>
    <dgm:pt modelId="{27EB4AB3-AB7C-40A8-9C0D-A34027A0B08C}">
      <dgm:prSet phldrT="[Texto]"/>
      <dgm:spPr>
        <a:solidFill>
          <a:srgbClr val="B9C72A"/>
        </a:solidFill>
      </dgm:spPr>
      <dgm:t>
        <a:bodyPr/>
        <a:lstStyle/>
        <a:p>
          <a:pPr algn="ctr"/>
          <a:r>
            <a:rPr lang="es-CL" dirty="0">
              <a:solidFill>
                <a:schemeClr val="tx1">
                  <a:lumMod val="85000"/>
                  <a:lumOff val="15000"/>
                </a:schemeClr>
              </a:solidFill>
              <a:latin typeface="Arial" panose="020B0604020202020204" pitchFamily="34" charset="0"/>
              <a:cs typeface="Arial" panose="020B0604020202020204" pitchFamily="34" charset="0"/>
            </a:rPr>
            <a:t>Definir Riesgos Críticos (Potenciales)</a:t>
          </a:r>
        </a:p>
      </dgm:t>
    </dgm:pt>
    <dgm:pt modelId="{ACB036F1-D6F9-48A7-BE7E-59893CA4C27E}" type="parTrans" cxnId="{48FFAA67-38FF-4356-AD45-2A8C497074A3}">
      <dgm:prSet/>
      <dgm:spPr/>
      <dgm:t>
        <a:bodyPr/>
        <a:lstStyle/>
        <a:p>
          <a:endParaRPr lang="es-CL"/>
        </a:p>
      </dgm:t>
    </dgm:pt>
    <dgm:pt modelId="{DCBD7BF7-2A82-4130-8760-DAF22D721482}" type="sibTrans" cxnId="{48FFAA67-38FF-4356-AD45-2A8C497074A3}">
      <dgm:prSet/>
      <dgm:spPr>
        <a:solidFill>
          <a:schemeClr val="bg1">
            <a:lumMod val="85000"/>
          </a:schemeClr>
        </a:solidFill>
      </dgm:spPr>
      <dgm:t>
        <a:bodyPr/>
        <a:lstStyle/>
        <a:p>
          <a:endParaRPr lang="es-CL"/>
        </a:p>
      </dgm:t>
    </dgm:pt>
    <dgm:pt modelId="{E672133F-DFE4-4E21-B366-32192E2D0521}">
      <dgm:prSet phldrT="[Texto]"/>
      <dgm:spPr>
        <a:solidFill>
          <a:srgbClr val="B9C72A"/>
        </a:solidFill>
      </dgm:spPr>
      <dgm:t>
        <a:bodyPr/>
        <a:lstStyle/>
        <a:p>
          <a:pPr algn="ctr"/>
          <a:r>
            <a:rPr lang="es-CL" dirty="0">
              <a:solidFill>
                <a:schemeClr val="tx1">
                  <a:lumMod val="85000"/>
                  <a:lumOff val="15000"/>
                </a:schemeClr>
              </a:solidFill>
              <a:latin typeface="Arial" panose="020B0604020202020204" pitchFamily="34" charset="0"/>
              <a:cs typeface="Arial" panose="020B0604020202020204" pitchFamily="34" charset="0"/>
            </a:rPr>
            <a:t>Implementar controles conforme a la magnitud del riesgo y orden de prelación</a:t>
          </a:r>
        </a:p>
      </dgm:t>
    </dgm:pt>
    <dgm:pt modelId="{B37796BD-92E2-4479-AD3C-5612C7220986}" type="parTrans" cxnId="{3E3563D4-9CAD-445C-A70F-FB167303C9D6}">
      <dgm:prSet/>
      <dgm:spPr/>
      <dgm:t>
        <a:bodyPr/>
        <a:lstStyle/>
        <a:p>
          <a:endParaRPr lang="es-CL"/>
        </a:p>
      </dgm:t>
    </dgm:pt>
    <dgm:pt modelId="{B616BC9A-F7CB-4D0E-BF46-864505C16961}" type="sibTrans" cxnId="{3E3563D4-9CAD-445C-A70F-FB167303C9D6}">
      <dgm:prSet/>
      <dgm:spPr>
        <a:solidFill>
          <a:schemeClr val="bg1">
            <a:lumMod val="85000"/>
          </a:schemeClr>
        </a:solidFill>
      </dgm:spPr>
      <dgm:t>
        <a:bodyPr/>
        <a:lstStyle/>
        <a:p>
          <a:endParaRPr lang="es-CL"/>
        </a:p>
      </dgm:t>
    </dgm:pt>
    <dgm:pt modelId="{992D6275-63E2-4DDC-BFAA-648F1D9D9577}">
      <dgm:prSet phldrT="[Texto]"/>
      <dgm:spPr>
        <a:solidFill>
          <a:srgbClr val="B9C72A"/>
        </a:solidFill>
      </dgm:spPr>
      <dgm:t>
        <a:bodyPr/>
        <a:lstStyle/>
        <a:p>
          <a:pPr algn="ctr"/>
          <a:r>
            <a:rPr lang="es-CL" dirty="0">
              <a:solidFill>
                <a:schemeClr val="tx1">
                  <a:lumMod val="85000"/>
                  <a:lumOff val="15000"/>
                </a:schemeClr>
              </a:solidFill>
              <a:latin typeface="Arial" panose="020B0604020202020204" pitchFamily="34" charset="0"/>
              <a:cs typeface="Arial" panose="020B0604020202020204" pitchFamily="34" charset="0"/>
            </a:rPr>
            <a:t>Programa de Trabajo</a:t>
          </a:r>
        </a:p>
      </dgm:t>
    </dgm:pt>
    <dgm:pt modelId="{8919814C-250C-4E9F-BEE3-184044915776}" type="parTrans" cxnId="{818AF9CA-944F-4801-B677-25EEDD7DAD3E}">
      <dgm:prSet/>
      <dgm:spPr/>
      <dgm:t>
        <a:bodyPr/>
        <a:lstStyle/>
        <a:p>
          <a:endParaRPr lang="es-CL"/>
        </a:p>
      </dgm:t>
    </dgm:pt>
    <dgm:pt modelId="{860073D7-C996-48FB-84CB-7DD370CA1569}" type="sibTrans" cxnId="{818AF9CA-944F-4801-B677-25EEDD7DAD3E}">
      <dgm:prSet/>
      <dgm:spPr/>
      <dgm:t>
        <a:bodyPr/>
        <a:lstStyle/>
        <a:p>
          <a:endParaRPr lang="es-CL"/>
        </a:p>
      </dgm:t>
    </dgm:pt>
    <dgm:pt modelId="{82A4F52B-6ED2-4BA2-AC1F-2BC4F1DFBEF6}" type="pres">
      <dgm:prSet presAssocID="{4739F52F-D2FB-433D-88C5-F8D77E955193}" presName="linearFlow" presStyleCnt="0">
        <dgm:presLayoutVars>
          <dgm:resizeHandles val="exact"/>
        </dgm:presLayoutVars>
      </dgm:prSet>
      <dgm:spPr/>
      <dgm:t>
        <a:bodyPr/>
        <a:lstStyle/>
        <a:p>
          <a:endParaRPr lang="es-ES"/>
        </a:p>
      </dgm:t>
    </dgm:pt>
    <dgm:pt modelId="{2677AAC5-89EE-4E22-9B0E-2D9D131D93A9}" type="pres">
      <dgm:prSet presAssocID="{EF60C3B9-68E6-453A-843B-03827760F2FD}" presName="node" presStyleLbl="node1" presStyleIdx="0" presStyleCnt="6" custScaleX="141950">
        <dgm:presLayoutVars>
          <dgm:bulletEnabled val="1"/>
        </dgm:presLayoutVars>
      </dgm:prSet>
      <dgm:spPr/>
      <dgm:t>
        <a:bodyPr/>
        <a:lstStyle/>
        <a:p>
          <a:endParaRPr lang="es-ES"/>
        </a:p>
      </dgm:t>
    </dgm:pt>
    <dgm:pt modelId="{9C3E7357-D931-4791-84FA-850DCE332725}" type="pres">
      <dgm:prSet presAssocID="{E530E86E-C8FF-4D6A-8B87-7E61C68831EC}" presName="sibTrans" presStyleLbl="sibTrans2D1" presStyleIdx="0" presStyleCnt="5"/>
      <dgm:spPr/>
      <dgm:t>
        <a:bodyPr/>
        <a:lstStyle/>
        <a:p>
          <a:endParaRPr lang="es-ES"/>
        </a:p>
      </dgm:t>
    </dgm:pt>
    <dgm:pt modelId="{D6774328-6BF1-4298-81C4-10CF1DF341B1}" type="pres">
      <dgm:prSet presAssocID="{E530E86E-C8FF-4D6A-8B87-7E61C68831EC}" presName="connectorText" presStyleLbl="sibTrans2D1" presStyleIdx="0" presStyleCnt="5"/>
      <dgm:spPr/>
      <dgm:t>
        <a:bodyPr/>
        <a:lstStyle/>
        <a:p>
          <a:endParaRPr lang="es-ES"/>
        </a:p>
      </dgm:t>
    </dgm:pt>
    <dgm:pt modelId="{1A462155-0D96-4E88-ADD1-61DCD5848708}" type="pres">
      <dgm:prSet presAssocID="{74CB5703-3549-4756-9FBD-318996D8CF8E}" presName="node" presStyleLbl="node1" presStyleIdx="1" presStyleCnt="6" custScaleX="141950">
        <dgm:presLayoutVars>
          <dgm:bulletEnabled val="1"/>
        </dgm:presLayoutVars>
      </dgm:prSet>
      <dgm:spPr/>
      <dgm:t>
        <a:bodyPr/>
        <a:lstStyle/>
        <a:p>
          <a:endParaRPr lang="es-ES"/>
        </a:p>
      </dgm:t>
    </dgm:pt>
    <dgm:pt modelId="{C06D3FA7-CA78-4A6B-8369-E3D2BB8ED8BD}" type="pres">
      <dgm:prSet presAssocID="{629BDA05-1646-43BB-B102-FF5966A9190C}" presName="sibTrans" presStyleLbl="sibTrans2D1" presStyleIdx="1" presStyleCnt="5"/>
      <dgm:spPr/>
      <dgm:t>
        <a:bodyPr/>
        <a:lstStyle/>
        <a:p>
          <a:endParaRPr lang="es-ES"/>
        </a:p>
      </dgm:t>
    </dgm:pt>
    <dgm:pt modelId="{332B10B6-E857-498F-8372-8B34053C0AD3}" type="pres">
      <dgm:prSet presAssocID="{629BDA05-1646-43BB-B102-FF5966A9190C}" presName="connectorText" presStyleLbl="sibTrans2D1" presStyleIdx="1" presStyleCnt="5"/>
      <dgm:spPr/>
      <dgm:t>
        <a:bodyPr/>
        <a:lstStyle/>
        <a:p>
          <a:endParaRPr lang="es-ES"/>
        </a:p>
      </dgm:t>
    </dgm:pt>
    <dgm:pt modelId="{A4945BBE-AC5D-4DDE-B137-91FD9122F31C}" type="pres">
      <dgm:prSet presAssocID="{9FFE94D6-394C-42D7-B047-DFD10DD1833C}" presName="node" presStyleLbl="node1" presStyleIdx="2" presStyleCnt="6" custScaleX="141950">
        <dgm:presLayoutVars>
          <dgm:bulletEnabled val="1"/>
        </dgm:presLayoutVars>
      </dgm:prSet>
      <dgm:spPr/>
      <dgm:t>
        <a:bodyPr/>
        <a:lstStyle/>
        <a:p>
          <a:endParaRPr lang="es-ES"/>
        </a:p>
      </dgm:t>
    </dgm:pt>
    <dgm:pt modelId="{5C430440-FB4D-4F41-8F50-3A554FE804B5}" type="pres">
      <dgm:prSet presAssocID="{5A548239-E2E5-4F4B-A160-ACDE46489E6B}" presName="sibTrans" presStyleLbl="sibTrans2D1" presStyleIdx="2" presStyleCnt="5"/>
      <dgm:spPr/>
      <dgm:t>
        <a:bodyPr/>
        <a:lstStyle/>
        <a:p>
          <a:endParaRPr lang="es-ES"/>
        </a:p>
      </dgm:t>
    </dgm:pt>
    <dgm:pt modelId="{4B834028-12A4-48F8-B212-A14D560FDE38}" type="pres">
      <dgm:prSet presAssocID="{5A548239-E2E5-4F4B-A160-ACDE46489E6B}" presName="connectorText" presStyleLbl="sibTrans2D1" presStyleIdx="2" presStyleCnt="5"/>
      <dgm:spPr/>
      <dgm:t>
        <a:bodyPr/>
        <a:lstStyle/>
        <a:p>
          <a:endParaRPr lang="es-ES"/>
        </a:p>
      </dgm:t>
    </dgm:pt>
    <dgm:pt modelId="{5E55B4E1-C504-45DA-A274-3B1D866255F3}" type="pres">
      <dgm:prSet presAssocID="{27EB4AB3-AB7C-40A8-9C0D-A34027A0B08C}" presName="node" presStyleLbl="node1" presStyleIdx="3" presStyleCnt="6" custScaleX="141950">
        <dgm:presLayoutVars>
          <dgm:bulletEnabled val="1"/>
        </dgm:presLayoutVars>
      </dgm:prSet>
      <dgm:spPr/>
      <dgm:t>
        <a:bodyPr/>
        <a:lstStyle/>
        <a:p>
          <a:endParaRPr lang="es-ES"/>
        </a:p>
      </dgm:t>
    </dgm:pt>
    <dgm:pt modelId="{9F9B28AC-46C5-4E0F-90EA-8B2D67DFBB3F}" type="pres">
      <dgm:prSet presAssocID="{DCBD7BF7-2A82-4130-8760-DAF22D721482}" presName="sibTrans" presStyleLbl="sibTrans2D1" presStyleIdx="3" presStyleCnt="5"/>
      <dgm:spPr/>
      <dgm:t>
        <a:bodyPr/>
        <a:lstStyle/>
        <a:p>
          <a:endParaRPr lang="es-ES"/>
        </a:p>
      </dgm:t>
    </dgm:pt>
    <dgm:pt modelId="{2CAFBC2B-BC4E-45C8-BAB7-A1302B51778D}" type="pres">
      <dgm:prSet presAssocID="{DCBD7BF7-2A82-4130-8760-DAF22D721482}" presName="connectorText" presStyleLbl="sibTrans2D1" presStyleIdx="3" presStyleCnt="5"/>
      <dgm:spPr/>
      <dgm:t>
        <a:bodyPr/>
        <a:lstStyle/>
        <a:p>
          <a:endParaRPr lang="es-ES"/>
        </a:p>
      </dgm:t>
    </dgm:pt>
    <dgm:pt modelId="{0D1A55EF-7440-493D-9737-7F954A0E15B1}" type="pres">
      <dgm:prSet presAssocID="{E672133F-DFE4-4E21-B366-32192E2D0521}" presName="node" presStyleLbl="node1" presStyleIdx="4" presStyleCnt="6" custScaleX="141950">
        <dgm:presLayoutVars>
          <dgm:bulletEnabled val="1"/>
        </dgm:presLayoutVars>
      </dgm:prSet>
      <dgm:spPr/>
      <dgm:t>
        <a:bodyPr/>
        <a:lstStyle/>
        <a:p>
          <a:endParaRPr lang="es-ES"/>
        </a:p>
      </dgm:t>
    </dgm:pt>
    <dgm:pt modelId="{4BC62649-E551-430B-B69D-2D2FC97D8FCB}" type="pres">
      <dgm:prSet presAssocID="{B616BC9A-F7CB-4D0E-BF46-864505C16961}" presName="sibTrans" presStyleLbl="sibTrans2D1" presStyleIdx="4" presStyleCnt="5"/>
      <dgm:spPr/>
      <dgm:t>
        <a:bodyPr/>
        <a:lstStyle/>
        <a:p>
          <a:endParaRPr lang="es-ES"/>
        </a:p>
      </dgm:t>
    </dgm:pt>
    <dgm:pt modelId="{D354D4FF-D6C5-4D25-A01A-6E2479A9FE65}" type="pres">
      <dgm:prSet presAssocID="{B616BC9A-F7CB-4D0E-BF46-864505C16961}" presName="connectorText" presStyleLbl="sibTrans2D1" presStyleIdx="4" presStyleCnt="5"/>
      <dgm:spPr/>
      <dgm:t>
        <a:bodyPr/>
        <a:lstStyle/>
        <a:p>
          <a:endParaRPr lang="es-ES"/>
        </a:p>
      </dgm:t>
    </dgm:pt>
    <dgm:pt modelId="{0FDA4CB5-4939-49CF-BC41-518695306B6E}" type="pres">
      <dgm:prSet presAssocID="{992D6275-63E2-4DDC-BFAA-648F1D9D9577}" presName="node" presStyleLbl="node1" presStyleIdx="5" presStyleCnt="6" custScaleX="141950">
        <dgm:presLayoutVars>
          <dgm:bulletEnabled val="1"/>
        </dgm:presLayoutVars>
      </dgm:prSet>
      <dgm:spPr/>
      <dgm:t>
        <a:bodyPr/>
        <a:lstStyle/>
        <a:p>
          <a:endParaRPr lang="es-ES"/>
        </a:p>
      </dgm:t>
    </dgm:pt>
  </dgm:ptLst>
  <dgm:cxnLst>
    <dgm:cxn modelId="{80CCFC1A-06B2-49CE-8DF2-EBD58F29D3E0}" type="presOf" srcId="{629BDA05-1646-43BB-B102-FF5966A9190C}" destId="{C06D3FA7-CA78-4A6B-8369-E3D2BB8ED8BD}" srcOrd="0" destOrd="0" presId="urn:microsoft.com/office/officeart/2005/8/layout/process2"/>
    <dgm:cxn modelId="{2E58EAB9-C913-4772-A7B1-AAE8286BFD1B}" type="presOf" srcId="{27EB4AB3-AB7C-40A8-9C0D-A34027A0B08C}" destId="{5E55B4E1-C504-45DA-A274-3B1D866255F3}" srcOrd="0" destOrd="0" presId="urn:microsoft.com/office/officeart/2005/8/layout/process2"/>
    <dgm:cxn modelId="{C1C12F35-5E23-4446-B5BD-A34A1532F3E4}" type="presOf" srcId="{E530E86E-C8FF-4D6A-8B87-7E61C68831EC}" destId="{9C3E7357-D931-4791-84FA-850DCE332725}" srcOrd="0" destOrd="0" presId="urn:microsoft.com/office/officeart/2005/8/layout/process2"/>
    <dgm:cxn modelId="{687463B7-F1A2-415B-8F59-5AED396D89E9}" type="presOf" srcId="{B616BC9A-F7CB-4D0E-BF46-864505C16961}" destId="{D354D4FF-D6C5-4D25-A01A-6E2479A9FE65}" srcOrd="1" destOrd="0" presId="urn:microsoft.com/office/officeart/2005/8/layout/process2"/>
    <dgm:cxn modelId="{814A797C-DF58-4803-AF80-BEE605FBAB30}" type="presOf" srcId="{B616BC9A-F7CB-4D0E-BF46-864505C16961}" destId="{4BC62649-E551-430B-B69D-2D2FC97D8FCB}" srcOrd="0" destOrd="0" presId="urn:microsoft.com/office/officeart/2005/8/layout/process2"/>
    <dgm:cxn modelId="{21526513-1B54-4647-A1DC-8EC37F3CDD9A}" type="presOf" srcId="{DCBD7BF7-2A82-4130-8760-DAF22D721482}" destId="{2CAFBC2B-BC4E-45C8-BAB7-A1302B51778D}" srcOrd="1" destOrd="0" presId="urn:microsoft.com/office/officeart/2005/8/layout/process2"/>
    <dgm:cxn modelId="{1F7B1313-E154-48C1-938F-DC8DFBCE6FFA}" srcId="{4739F52F-D2FB-433D-88C5-F8D77E955193}" destId="{EF60C3B9-68E6-453A-843B-03827760F2FD}" srcOrd="0" destOrd="0" parTransId="{4A039457-807B-4F13-97BE-78EABC665A98}" sibTransId="{E530E86E-C8FF-4D6A-8B87-7E61C68831EC}"/>
    <dgm:cxn modelId="{67323811-D6D0-45C3-AFD0-4B8632AB0EB1}" type="presOf" srcId="{992D6275-63E2-4DDC-BFAA-648F1D9D9577}" destId="{0FDA4CB5-4939-49CF-BC41-518695306B6E}" srcOrd="0" destOrd="0" presId="urn:microsoft.com/office/officeart/2005/8/layout/process2"/>
    <dgm:cxn modelId="{625F798E-F0EB-4AF0-92F4-255CB5AC639D}" type="presOf" srcId="{DCBD7BF7-2A82-4130-8760-DAF22D721482}" destId="{9F9B28AC-46C5-4E0F-90EA-8B2D67DFBB3F}" srcOrd="0" destOrd="0" presId="urn:microsoft.com/office/officeart/2005/8/layout/process2"/>
    <dgm:cxn modelId="{E8F220ED-81C4-472C-A441-9AEB3F2E6622}" type="presOf" srcId="{5A548239-E2E5-4F4B-A160-ACDE46489E6B}" destId="{4B834028-12A4-48F8-B212-A14D560FDE38}" srcOrd="1" destOrd="0" presId="urn:microsoft.com/office/officeart/2005/8/layout/process2"/>
    <dgm:cxn modelId="{CF2CF5E3-79F6-490C-B7A9-198E255E74DE}" type="presOf" srcId="{629BDA05-1646-43BB-B102-FF5966A9190C}" destId="{332B10B6-E857-498F-8372-8B34053C0AD3}" srcOrd="1" destOrd="0" presId="urn:microsoft.com/office/officeart/2005/8/layout/process2"/>
    <dgm:cxn modelId="{8706B1B8-B5A4-452E-A2DD-A87E1D2EA5DB}" type="presOf" srcId="{74CB5703-3549-4756-9FBD-318996D8CF8E}" destId="{1A462155-0D96-4E88-ADD1-61DCD5848708}" srcOrd="0" destOrd="0" presId="urn:microsoft.com/office/officeart/2005/8/layout/process2"/>
    <dgm:cxn modelId="{40BB6C82-4522-4962-A774-40CF30C5923D}" type="presOf" srcId="{4739F52F-D2FB-433D-88C5-F8D77E955193}" destId="{82A4F52B-6ED2-4BA2-AC1F-2BC4F1DFBEF6}" srcOrd="0" destOrd="0" presId="urn:microsoft.com/office/officeart/2005/8/layout/process2"/>
    <dgm:cxn modelId="{FF9B1FAC-4BFE-4D76-8B79-8576C2348F92}" srcId="{4739F52F-D2FB-433D-88C5-F8D77E955193}" destId="{9FFE94D6-394C-42D7-B047-DFD10DD1833C}" srcOrd="2" destOrd="0" parTransId="{4B10D8AD-6186-42AC-9A74-CB30021C1843}" sibTransId="{5A548239-E2E5-4F4B-A160-ACDE46489E6B}"/>
    <dgm:cxn modelId="{3565937E-58D9-4F95-B7C1-50F6D7FF659A}" type="presOf" srcId="{E672133F-DFE4-4E21-B366-32192E2D0521}" destId="{0D1A55EF-7440-493D-9737-7F954A0E15B1}" srcOrd="0" destOrd="0" presId="urn:microsoft.com/office/officeart/2005/8/layout/process2"/>
    <dgm:cxn modelId="{2ABBE098-70F9-46F4-969F-9D3644ADF6EB}" type="presOf" srcId="{9FFE94D6-394C-42D7-B047-DFD10DD1833C}" destId="{A4945BBE-AC5D-4DDE-B137-91FD9122F31C}" srcOrd="0" destOrd="0" presId="urn:microsoft.com/office/officeart/2005/8/layout/process2"/>
    <dgm:cxn modelId="{3E3563D4-9CAD-445C-A70F-FB167303C9D6}" srcId="{4739F52F-D2FB-433D-88C5-F8D77E955193}" destId="{E672133F-DFE4-4E21-B366-32192E2D0521}" srcOrd="4" destOrd="0" parTransId="{B37796BD-92E2-4479-AD3C-5612C7220986}" sibTransId="{B616BC9A-F7CB-4D0E-BF46-864505C16961}"/>
    <dgm:cxn modelId="{9D53FDD9-E269-4C9C-AAE5-49012897DD87}" type="presOf" srcId="{EF60C3B9-68E6-453A-843B-03827760F2FD}" destId="{2677AAC5-89EE-4E22-9B0E-2D9D131D93A9}" srcOrd="0" destOrd="0" presId="urn:microsoft.com/office/officeart/2005/8/layout/process2"/>
    <dgm:cxn modelId="{48FFAA67-38FF-4356-AD45-2A8C497074A3}" srcId="{4739F52F-D2FB-433D-88C5-F8D77E955193}" destId="{27EB4AB3-AB7C-40A8-9C0D-A34027A0B08C}" srcOrd="3" destOrd="0" parTransId="{ACB036F1-D6F9-48A7-BE7E-59893CA4C27E}" sibTransId="{DCBD7BF7-2A82-4130-8760-DAF22D721482}"/>
    <dgm:cxn modelId="{812839F7-7736-48F7-B41C-59447D78F670}" type="presOf" srcId="{E530E86E-C8FF-4D6A-8B87-7E61C68831EC}" destId="{D6774328-6BF1-4298-81C4-10CF1DF341B1}" srcOrd="1" destOrd="0" presId="urn:microsoft.com/office/officeart/2005/8/layout/process2"/>
    <dgm:cxn modelId="{154DE0AD-C575-4C91-A438-4C584E679EDC}" srcId="{4739F52F-D2FB-433D-88C5-F8D77E955193}" destId="{74CB5703-3549-4756-9FBD-318996D8CF8E}" srcOrd="1" destOrd="0" parTransId="{E971D5A7-A60B-44C6-A83E-EF3BB00218C5}" sibTransId="{629BDA05-1646-43BB-B102-FF5966A9190C}"/>
    <dgm:cxn modelId="{83CB74CC-A516-47DE-9240-41FCCA6E1D5F}" type="presOf" srcId="{5A548239-E2E5-4F4B-A160-ACDE46489E6B}" destId="{5C430440-FB4D-4F41-8F50-3A554FE804B5}" srcOrd="0" destOrd="0" presId="urn:microsoft.com/office/officeart/2005/8/layout/process2"/>
    <dgm:cxn modelId="{818AF9CA-944F-4801-B677-25EEDD7DAD3E}" srcId="{4739F52F-D2FB-433D-88C5-F8D77E955193}" destId="{992D6275-63E2-4DDC-BFAA-648F1D9D9577}" srcOrd="5" destOrd="0" parTransId="{8919814C-250C-4E9F-BEE3-184044915776}" sibTransId="{860073D7-C996-48FB-84CB-7DD370CA1569}"/>
    <dgm:cxn modelId="{2CA38FB3-ACEF-45F8-AA71-91143024E2B0}" type="presParOf" srcId="{82A4F52B-6ED2-4BA2-AC1F-2BC4F1DFBEF6}" destId="{2677AAC5-89EE-4E22-9B0E-2D9D131D93A9}" srcOrd="0" destOrd="0" presId="urn:microsoft.com/office/officeart/2005/8/layout/process2"/>
    <dgm:cxn modelId="{8C5F06EE-10F8-4269-9C35-82FD827A8DD4}" type="presParOf" srcId="{82A4F52B-6ED2-4BA2-AC1F-2BC4F1DFBEF6}" destId="{9C3E7357-D931-4791-84FA-850DCE332725}" srcOrd="1" destOrd="0" presId="urn:microsoft.com/office/officeart/2005/8/layout/process2"/>
    <dgm:cxn modelId="{95C0FEE1-623C-4104-A922-101D01FBA9C9}" type="presParOf" srcId="{9C3E7357-D931-4791-84FA-850DCE332725}" destId="{D6774328-6BF1-4298-81C4-10CF1DF341B1}" srcOrd="0" destOrd="0" presId="urn:microsoft.com/office/officeart/2005/8/layout/process2"/>
    <dgm:cxn modelId="{37FE10A6-AD95-4950-AB4A-51A0F6921619}" type="presParOf" srcId="{82A4F52B-6ED2-4BA2-AC1F-2BC4F1DFBEF6}" destId="{1A462155-0D96-4E88-ADD1-61DCD5848708}" srcOrd="2" destOrd="0" presId="urn:microsoft.com/office/officeart/2005/8/layout/process2"/>
    <dgm:cxn modelId="{9711541A-B07D-4C43-A1FA-2C3AEFD03663}" type="presParOf" srcId="{82A4F52B-6ED2-4BA2-AC1F-2BC4F1DFBEF6}" destId="{C06D3FA7-CA78-4A6B-8369-E3D2BB8ED8BD}" srcOrd="3" destOrd="0" presId="urn:microsoft.com/office/officeart/2005/8/layout/process2"/>
    <dgm:cxn modelId="{4FA139F6-8EEB-4152-900A-1C09BC610EDD}" type="presParOf" srcId="{C06D3FA7-CA78-4A6B-8369-E3D2BB8ED8BD}" destId="{332B10B6-E857-498F-8372-8B34053C0AD3}" srcOrd="0" destOrd="0" presId="urn:microsoft.com/office/officeart/2005/8/layout/process2"/>
    <dgm:cxn modelId="{AE2E3EBF-C2F5-4381-9163-F78B59250EAC}" type="presParOf" srcId="{82A4F52B-6ED2-4BA2-AC1F-2BC4F1DFBEF6}" destId="{A4945BBE-AC5D-4DDE-B137-91FD9122F31C}" srcOrd="4" destOrd="0" presId="urn:microsoft.com/office/officeart/2005/8/layout/process2"/>
    <dgm:cxn modelId="{DE0003D2-8E87-4366-8D83-44A7CE7F30BA}" type="presParOf" srcId="{82A4F52B-6ED2-4BA2-AC1F-2BC4F1DFBEF6}" destId="{5C430440-FB4D-4F41-8F50-3A554FE804B5}" srcOrd="5" destOrd="0" presId="urn:microsoft.com/office/officeart/2005/8/layout/process2"/>
    <dgm:cxn modelId="{1388DC28-93D6-48D5-9D09-49AA4C7CC71E}" type="presParOf" srcId="{5C430440-FB4D-4F41-8F50-3A554FE804B5}" destId="{4B834028-12A4-48F8-B212-A14D560FDE38}" srcOrd="0" destOrd="0" presId="urn:microsoft.com/office/officeart/2005/8/layout/process2"/>
    <dgm:cxn modelId="{55DAC933-26B2-42AF-98F2-FC345B1D21AA}" type="presParOf" srcId="{82A4F52B-6ED2-4BA2-AC1F-2BC4F1DFBEF6}" destId="{5E55B4E1-C504-45DA-A274-3B1D866255F3}" srcOrd="6" destOrd="0" presId="urn:microsoft.com/office/officeart/2005/8/layout/process2"/>
    <dgm:cxn modelId="{29F044A2-C7A7-45CF-9BBE-56C95F72C05A}" type="presParOf" srcId="{82A4F52B-6ED2-4BA2-AC1F-2BC4F1DFBEF6}" destId="{9F9B28AC-46C5-4E0F-90EA-8B2D67DFBB3F}" srcOrd="7" destOrd="0" presId="urn:microsoft.com/office/officeart/2005/8/layout/process2"/>
    <dgm:cxn modelId="{C7D74877-AA9D-45A7-8EBE-59D58777F84E}" type="presParOf" srcId="{9F9B28AC-46C5-4E0F-90EA-8B2D67DFBB3F}" destId="{2CAFBC2B-BC4E-45C8-BAB7-A1302B51778D}" srcOrd="0" destOrd="0" presId="urn:microsoft.com/office/officeart/2005/8/layout/process2"/>
    <dgm:cxn modelId="{6384CE94-9593-4757-ABAE-3089D50E6BC0}" type="presParOf" srcId="{82A4F52B-6ED2-4BA2-AC1F-2BC4F1DFBEF6}" destId="{0D1A55EF-7440-493D-9737-7F954A0E15B1}" srcOrd="8" destOrd="0" presId="urn:microsoft.com/office/officeart/2005/8/layout/process2"/>
    <dgm:cxn modelId="{8080654D-2989-4AB8-AB70-0FFF3235C45D}" type="presParOf" srcId="{82A4F52B-6ED2-4BA2-AC1F-2BC4F1DFBEF6}" destId="{4BC62649-E551-430B-B69D-2D2FC97D8FCB}" srcOrd="9" destOrd="0" presId="urn:microsoft.com/office/officeart/2005/8/layout/process2"/>
    <dgm:cxn modelId="{9C911687-EB44-42E9-A30D-3BF4573FA194}" type="presParOf" srcId="{4BC62649-E551-430B-B69D-2D2FC97D8FCB}" destId="{D354D4FF-D6C5-4D25-A01A-6E2479A9FE65}" srcOrd="0" destOrd="0" presId="urn:microsoft.com/office/officeart/2005/8/layout/process2"/>
    <dgm:cxn modelId="{E47B8BE3-05E3-433A-A705-98D4C0BC7C56}" type="presParOf" srcId="{82A4F52B-6ED2-4BA2-AC1F-2BC4F1DFBEF6}" destId="{0FDA4CB5-4939-49CF-BC41-518695306B6E}" srcOrd="10" destOrd="0" presId="urn:microsoft.com/office/officeart/2005/8/layout/process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9B987A0-77A2-4E6F-9D5C-D8A90E51248B}"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s-CL"/>
        </a:p>
      </dgm:t>
    </dgm:pt>
    <dgm:pt modelId="{8CA4D507-7C68-4DF2-BC9C-F6DE7F3629E5}">
      <dgm:prSet phldrT="[Texto]" custT="1"/>
      <dgm:spPr>
        <a:solidFill>
          <a:srgbClr val="B9C72A"/>
        </a:solidFill>
      </dgm:spPr>
      <dgm:t>
        <a:bodyPr/>
        <a:lstStyle/>
        <a:p>
          <a:r>
            <a:rPr lang="es-MX" sz="1050" dirty="0">
              <a:solidFill>
                <a:schemeClr val="tx1">
                  <a:lumMod val="85000"/>
                  <a:lumOff val="15000"/>
                </a:schemeClr>
              </a:solidFill>
              <a:latin typeface="Arial" panose="020B0604020202020204" pitchFamily="34" charset="0"/>
              <a:cs typeface="Arial" panose="020B0604020202020204" pitchFamily="34" charset="0"/>
            </a:rPr>
            <a:t>Gestión del Riesgo</a:t>
          </a:r>
          <a:endParaRPr lang="es-CL" sz="1050" dirty="0">
            <a:solidFill>
              <a:schemeClr val="tx1">
                <a:lumMod val="85000"/>
                <a:lumOff val="15000"/>
              </a:schemeClr>
            </a:solidFill>
            <a:latin typeface="Arial" panose="020B0604020202020204" pitchFamily="34" charset="0"/>
            <a:cs typeface="Arial" panose="020B0604020202020204" pitchFamily="34" charset="0"/>
          </a:endParaRPr>
        </a:p>
      </dgm:t>
    </dgm:pt>
    <dgm:pt modelId="{D821EDD4-399A-46C8-A347-1DB3F839D165}" type="parTrans" cxnId="{E23D2949-8942-47FC-967C-39026D014D6B}">
      <dgm:prSet/>
      <dgm:spPr/>
      <dgm:t>
        <a:bodyPr/>
        <a:lstStyle/>
        <a:p>
          <a:endParaRPr lang="es-CL" sz="1200">
            <a:solidFill>
              <a:schemeClr val="tx1">
                <a:lumMod val="85000"/>
                <a:lumOff val="15000"/>
              </a:schemeClr>
            </a:solidFill>
            <a:latin typeface="Arial" panose="020B0604020202020204" pitchFamily="34" charset="0"/>
            <a:cs typeface="Arial" panose="020B0604020202020204" pitchFamily="34" charset="0"/>
          </a:endParaRPr>
        </a:p>
      </dgm:t>
    </dgm:pt>
    <dgm:pt modelId="{2518D82C-26A1-4D92-9952-29D96D929101}" type="sibTrans" cxnId="{E23D2949-8942-47FC-967C-39026D014D6B}">
      <dgm:prSet/>
      <dgm:spPr/>
      <dgm:t>
        <a:bodyPr/>
        <a:lstStyle/>
        <a:p>
          <a:endParaRPr lang="es-CL" sz="1200">
            <a:solidFill>
              <a:schemeClr val="tx1">
                <a:lumMod val="85000"/>
                <a:lumOff val="15000"/>
              </a:schemeClr>
            </a:solidFill>
            <a:latin typeface="Arial" panose="020B0604020202020204" pitchFamily="34" charset="0"/>
            <a:cs typeface="Arial" panose="020B0604020202020204" pitchFamily="34" charset="0"/>
          </a:endParaRPr>
        </a:p>
      </dgm:t>
    </dgm:pt>
    <dgm:pt modelId="{011DD9BA-CB00-4F03-8C87-227D21D745C1}">
      <dgm:prSet phldrT="[Texto]" custT="1"/>
      <dgm:spPr>
        <a:solidFill>
          <a:srgbClr val="B9C72A"/>
        </a:solidFill>
      </dgm:spPr>
      <dgm:t>
        <a:bodyPr/>
        <a:lstStyle/>
        <a:p>
          <a:r>
            <a:rPr lang="es-MX" sz="1050" dirty="0">
              <a:solidFill>
                <a:schemeClr val="tx1">
                  <a:lumMod val="85000"/>
                  <a:lumOff val="15000"/>
                </a:schemeClr>
              </a:solidFill>
              <a:latin typeface="Arial" panose="020B0604020202020204" pitchFamily="34" charset="0"/>
              <a:cs typeface="Arial" panose="020B0604020202020204" pitchFamily="34" charset="0"/>
            </a:rPr>
            <a:t>Terminar / Eliminar el Riesgo</a:t>
          </a:r>
          <a:endParaRPr lang="es-CL" sz="1050" dirty="0">
            <a:solidFill>
              <a:schemeClr val="tx1">
                <a:lumMod val="85000"/>
                <a:lumOff val="15000"/>
              </a:schemeClr>
            </a:solidFill>
            <a:latin typeface="Arial" panose="020B0604020202020204" pitchFamily="34" charset="0"/>
            <a:cs typeface="Arial" panose="020B0604020202020204" pitchFamily="34" charset="0"/>
          </a:endParaRPr>
        </a:p>
      </dgm:t>
    </dgm:pt>
    <dgm:pt modelId="{02275248-97D3-4EDC-8B92-DD1D0AC9F46C}" type="parTrans" cxnId="{537CF61C-EB16-4A91-9FC0-6061D5276E72}">
      <dgm:prSet/>
      <dgm:spPr/>
      <dgm:t>
        <a:bodyPr/>
        <a:lstStyle/>
        <a:p>
          <a:endParaRPr lang="es-CL" sz="1200">
            <a:solidFill>
              <a:schemeClr val="tx1">
                <a:lumMod val="85000"/>
                <a:lumOff val="15000"/>
              </a:schemeClr>
            </a:solidFill>
            <a:latin typeface="Arial" panose="020B0604020202020204" pitchFamily="34" charset="0"/>
            <a:cs typeface="Arial" panose="020B0604020202020204" pitchFamily="34" charset="0"/>
          </a:endParaRPr>
        </a:p>
      </dgm:t>
    </dgm:pt>
    <dgm:pt modelId="{3140108D-8C42-43CE-AFB2-19B231D31296}" type="sibTrans" cxnId="{537CF61C-EB16-4A91-9FC0-6061D5276E72}">
      <dgm:prSet/>
      <dgm:spPr/>
      <dgm:t>
        <a:bodyPr/>
        <a:lstStyle/>
        <a:p>
          <a:endParaRPr lang="es-CL" sz="1200">
            <a:solidFill>
              <a:schemeClr val="tx1">
                <a:lumMod val="85000"/>
                <a:lumOff val="15000"/>
              </a:schemeClr>
            </a:solidFill>
            <a:latin typeface="Arial" panose="020B0604020202020204" pitchFamily="34" charset="0"/>
            <a:cs typeface="Arial" panose="020B0604020202020204" pitchFamily="34" charset="0"/>
          </a:endParaRPr>
        </a:p>
      </dgm:t>
    </dgm:pt>
    <dgm:pt modelId="{B212DA0C-F0FB-456B-8B45-ABF1C7D91360}">
      <dgm:prSet phldrT="[Texto]" custT="1"/>
      <dgm:spPr>
        <a:solidFill>
          <a:srgbClr val="B9C72A"/>
        </a:solidFill>
      </dgm:spPr>
      <dgm:t>
        <a:bodyPr/>
        <a:lstStyle/>
        <a:p>
          <a:r>
            <a:rPr lang="es-MX" sz="1050" dirty="0">
              <a:solidFill>
                <a:schemeClr val="tx1">
                  <a:lumMod val="85000"/>
                  <a:lumOff val="15000"/>
                </a:schemeClr>
              </a:solidFill>
              <a:latin typeface="Arial" panose="020B0604020202020204" pitchFamily="34" charset="0"/>
              <a:cs typeface="Arial" panose="020B0604020202020204" pitchFamily="34" charset="0"/>
            </a:rPr>
            <a:t>Tratar / Controlar el Riesgo</a:t>
          </a:r>
          <a:endParaRPr lang="es-CL" sz="1050" dirty="0">
            <a:solidFill>
              <a:schemeClr val="tx1">
                <a:lumMod val="85000"/>
                <a:lumOff val="15000"/>
              </a:schemeClr>
            </a:solidFill>
            <a:latin typeface="Arial" panose="020B0604020202020204" pitchFamily="34" charset="0"/>
            <a:cs typeface="Arial" panose="020B0604020202020204" pitchFamily="34" charset="0"/>
          </a:endParaRPr>
        </a:p>
      </dgm:t>
    </dgm:pt>
    <dgm:pt modelId="{8BD90E11-0D69-4ECA-A9FB-41DF88E6BABF}" type="parTrans" cxnId="{2EAC3B00-1AD7-4AB2-8EB2-4278215C40BF}">
      <dgm:prSet/>
      <dgm:spPr/>
      <dgm:t>
        <a:bodyPr/>
        <a:lstStyle/>
        <a:p>
          <a:endParaRPr lang="es-CL" sz="1200">
            <a:solidFill>
              <a:schemeClr val="tx1">
                <a:lumMod val="85000"/>
                <a:lumOff val="15000"/>
              </a:schemeClr>
            </a:solidFill>
            <a:latin typeface="Arial" panose="020B0604020202020204" pitchFamily="34" charset="0"/>
            <a:cs typeface="Arial" panose="020B0604020202020204" pitchFamily="34" charset="0"/>
          </a:endParaRPr>
        </a:p>
      </dgm:t>
    </dgm:pt>
    <dgm:pt modelId="{24D78660-2AE2-4718-B2DC-39505853D020}" type="sibTrans" cxnId="{2EAC3B00-1AD7-4AB2-8EB2-4278215C40BF}">
      <dgm:prSet/>
      <dgm:spPr/>
      <dgm:t>
        <a:bodyPr/>
        <a:lstStyle/>
        <a:p>
          <a:endParaRPr lang="es-CL" sz="1200">
            <a:solidFill>
              <a:schemeClr val="tx1">
                <a:lumMod val="85000"/>
                <a:lumOff val="15000"/>
              </a:schemeClr>
            </a:solidFill>
            <a:latin typeface="Arial" panose="020B0604020202020204" pitchFamily="34" charset="0"/>
            <a:cs typeface="Arial" panose="020B0604020202020204" pitchFamily="34" charset="0"/>
          </a:endParaRPr>
        </a:p>
      </dgm:t>
    </dgm:pt>
    <dgm:pt modelId="{4CDAA706-4EFB-4CCE-ACA4-9A5414051E95}">
      <dgm:prSet custT="1"/>
      <dgm:spPr>
        <a:solidFill>
          <a:srgbClr val="B9C72A"/>
        </a:solidFill>
      </dgm:spPr>
      <dgm:t>
        <a:bodyPr/>
        <a:lstStyle/>
        <a:p>
          <a:r>
            <a:rPr lang="es-MX" sz="1050" dirty="0">
              <a:solidFill>
                <a:schemeClr val="tx1">
                  <a:lumMod val="85000"/>
                  <a:lumOff val="15000"/>
                </a:schemeClr>
              </a:solidFill>
              <a:latin typeface="Arial" panose="020B0604020202020204" pitchFamily="34" charset="0"/>
              <a:cs typeface="Arial" panose="020B0604020202020204" pitchFamily="34" charset="0"/>
            </a:rPr>
            <a:t>Transferir el Riesgo</a:t>
          </a:r>
          <a:endParaRPr lang="es-CL" sz="1050" dirty="0">
            <a:solidFill>
              <a:schemeClr val="tx1">
                <a:lumMod val="85000"/>
                <a:lumOff val="15000"/>
              </a:schemeClr>
            </a:solidFill>
            <a:latin typeface="Arial" panose="020B0604020202020204" pitchFamily="34" charset="0"/>
            <a:cs typeface="Arial" panose="020B0604020202020204" pitchFamily="34" charset="0"/>
          </a:endParaRPr>
        </a:p>
      </dgm:t>
    </dgm:pt>
    <dgm:pt modelId="{C08A21B0-7B88-4D41-A9EE-DCBBDF89E985}" type="parTrans" cxnId="{484EBCF3-4405-485E-B522-98F724D7AF22}">
      <dgm:prSet/>
      <dgm:spPr/>
      <dgm:t>
        <a:bodyPr/>
        <a:lstStyle/>
        <a:p>
          <a:endParaRPr lang="es-CL" sz="1200">
            <a:solidFill>
              <a:schemeClr val="tx1">
                <a:lumMod val="85000"/>
                <a:lumOff val="15000"/>
              </a:schemeClr>
            </a:solidFill>
            <a:latin typeface="Arial" panose="020B0604020202020204" pitchFamily="34" charset="0"/>
            <a:cs typeface="Arial" panose="020B0604020202020204" pitchFamily="34" charset="0"/>
          </a:endParaRPr>
        </a:p>
      </dgm:t>
    </dgm:pt>
    <dgm:pt modelId="{61B5E8A6-AE9C-4486-AFC0-647F39BE5356}" type="sibTrans" cxnId="{484EBCF3-4405-485E-B522-98F724D7AF22}">
      <dgm:prSet/>
      <dgm:spPr/>
      <dgm:t>
        <a:bodyPr/>
        <a:lstStyle/>
        <a:p>
          <a:endParaRPr lang="es-CL" sz="1200">
            <a:solidFill>
              <a:schemeClr val="tx1">
                <a:lumMod val="85000"/>
                <a:lumOff val="15000"/>
              </a:schemeClr>
            </a:solidFill>
            <a:latin typeface="Arial" panose="020B0604020202020204" pitchFamily="34" charset="0"/>
            <a:cs typeface="Arial" panose="020B0604020202020204" pitchFamily="34" charset="0"/>
          </a:endParaRPr>
        </a:p>
      </dgm:t>
    </dgm:pt>
    <dgm:pt modelId="{8EEA9CF1-9B2C-482F-86EA-4386EBCC8C11}">
      <dgm:prSet custT="1"/>
      <dgm:spPr>
        <a:solidFill>
          <a:srgbClr val="B9C72A"/>
        </a:solidFill>
      </dgm:spPr>
      <dgm:t>
        <a:bodyPr/>
        <a:lstStyle/>
        <a:p>
          <a:r>
            <a:rPr lang="es-MX" sz="1050" dirty="0">
              <a:solidFill>
                <a:schemeClr val="tx1">
                  <a:lumMod val="85000"/>
                  <a:lumOff val="15000"/>
                </a:schemeClr>
              </a:solidFill>
              <a:latin typeface="Arial" panose="020B0604020202020204" pitchFamily="34" charset="0"/>
              <a:cs typeface="Arial" panose="020B0604020202020204" pitchFamily="34" charset="0"/>
            </a:rPr>
            <a:t>Medidas de ingeniería o técnicas</a:t>
          </a:r>
          <a:endParaRPr lang="es-CL" sz="1050" dirty="0">
            <a:solidFill>
              <a:schemeClr val="tx1">
                <a:lumMod val="85000"/>
                <a:lumOff val="15000"/>
              </a:schemeClr>
            </a:solidFill>
            <a:latin typeface="Arial" panose="020B0604020202020204" pitchFamily="34" charset="0"/>
            <a:cs typeface="Arial" panose="020B0604020202020204" pitchFamily="34" charset="0"/>
          </a:endParaRPr>
        </a:p>
      </dgm:t>
    </dgm:pt>
    <dgm:pt modelId="{BACE97E2-8386-44DD-9840-5A683B75615B}" type="parTrans" cxnId="{70016E0D-9413-4FDE-9F38-39675AB53EBB}">
      <dgm:prSet/>
      <dgm:spPr/>
      <dgm:t>
        <a:bodyPr/>
        <a:lstStyle/>
        <a:p>
          <a:endParaRPr lang="es-CL" sz="1200">
            <a:solidFill>
              <a:schemeClr val="tx1">
                <a:lumMod val="85000"/>
                <a:lumOff val="15000"/>
              </a:schemeClr>
            </a:solidFill>
            <a:latin typeface="Arial" panose="020B0604020202020204" pitchFamily="34" charset="0"/>
            <a:cs typeface="Arial" panose="020B0604020202020204" pitchFamily="34" charset="0"/>
          </a:endParaRPr>
        </a:p>
      </dgm:t>
    </dgm:pt>
    <dgm:pt modelId="{3A753753-9C98-4475-8890-B7EF99F2F164}" type="sibTrans" cxnId="{70016E0D-9413-4FDE-9F38-39675AB53EBB}">
      <dgm:prSet/>
      <dgm:spPr/>
      <dgm:t>
        <a:bodyPr/>
        <a:lstStyle/>
        <a:p>
          <a:endParaRPr lang="es-CL" sz="1200">
            <a:solidFill>
              <a:schemeClr val="tx1">
                <a:lumMod val="85000"/>
                <a:lumOff val="15000"/>
              </a:schemeClr>
            </a:solidFill>
            <a:latin typeface="Arial" panose="020B0604020202020204" pitchFamily="34" charset="0"/>
            <a:cs typeface="Arial" panose="020B0604020202020204" pitchFamily="34" charset="0"/>
          </a:endParaRPr>
        </a:p>
      </dgm:t>
    </dgm:pt>
    <dgm:pt modelId="{844758F9-7A54-4179-B1C1-D61D83BBAE24}">
      <dgm:prSet custT="1"/>
      <dgm:spPr>
        <a:solidFill>
          <a:srgbClr val="B9C72A"/>
        </a:solidFill>
      </dgm:spPr>
      <dgm:t>
        <a:bodyPr/>
        <a:lstStyle/>
        <a:p>
          <a:r>
            <a:rPr lang="es-CL" sz="1050" dirty="0">
              <a:solidFill>
                <a:schemeClr val="tx1">
                  <a:lumMod val="85000"/>
                  <a:lumOff val="15000"/>
                </a:schemeClr>
              </a:solidFill>
              <a:latin typeface="Arial" panose="020B0604020202020204" pitchFamily="34" charset="0"/>
              <a:cs typeface="Arial" panose="020B0604020202020204" pitchFamily="34" charset="0"/>
            </a:rPr>
            <a:t>Tolerar el Riesgo</a:t>
          </a:r>
        </a:p>
      </dgm:t>
    </dgm:pt>
    <dgm:pt modelId="{75D277D6-E1EE-41E2-AD40-D3694B9F7846}" type="parTrans" cxnId="{A7CEC049-119C-40D3-9D22-F3C492906882}">
      <dgm:prSet/>
      <dgm:spPr/>
      <dgm:t>
        <a:bodyPr/>
        <a:lstStyle/>
        <a:p>
          <a:endParaRPr lang="es-CL" sz="1200">
            <a:solidFill>
              <a:schemeClr val="tx1">
                <a:lumMod val="85000"/>
                <a:lumOff val="15000"/>
              </a:schemeClr>
            </a:solidFill>
            <a:latin typeface="Arial" panose="020B0604020202020204" pitchFamily="34" charset="0"/>
            <a:cs typeface="Arial" panose="020B0604020202020204" pitchFamily="34" charset="0"/>
          </a:endParaRPr>
        </a:p>
      </dgm:t>
    </dgm:pt>
    <dgm:pt modelId="{01EABABE-4A50-44AD-B5CE-520151BBCA50}" type="sibTrans" cxnId="{A7CEC049-119C-40D3-9D22-F3C492906882}">
      <dgm:prSet/>
      <dgm:spPr/>
      <dgm:t>
        <a:bodyPr/>
        <a:lstStyle/>
        <a:p>
          <a:endParaRPr lang="es-CL" sz="1200">
            <a:solidFill>
              <a:schemeClr val="tx1">
                <a:lumMod val="85000"/>
                <a:lumOff val="15000"/>
              </a:schemeClr>
            </a:solidFill>
            <a:latin typeface="Arial" panose="020B0604020202020204" pitchFamily="34" charset="0"/>
            <a:cs typeface="Arial" panose="020B0604020202020204" pitchFamily="34" charset="0"/>
          </a:endParaRPr>
        </a:p>
      </dgm:t>
    </dgm:pt>
    <dgm:pt modelId="{1383EABF-F178-4CEA-BC8B-6FD4DD9813D1}">
      <dgm:prSet custT="1"/>
      <dgm:spPr>
        <a:solidFill>
          <a:srgbClr val="B9C72A"/>
        </a:solidFill>
      </dgm:spPr>
      <dgm:t>
        <a:bodyPr/>
        <a:lstStyle/>
        <a:p>
          <a:r>
            <a:rPr lang="es-MX" sz="1050" dirty="0">
              <a:solidFill>
                <a:schemeClr val="tx1">
                  <a:lumMod val="85000"/>
                  <a:lumOff val="15000"/>
                </a:schemeClr>
              </a:solidFill>
              <a:latin typeface="Arial" panose="020B0604020202020204" pitchFamily="34" charset="0"/>
              <a:cs typeface="Arial" panose="020B0604020202020204" pitchFamily="34" charset="0"/>
            </a:rPr>
            <a:t>Medidas Organizacionales</a:t>
          </a:r>
          <a:endParaRPr lang="es-CL" sz="1050" dirty="0">
            <a:solidFill>
              <a:schemeClr val="tx1">
                <a:lumMod val="85000"/>
                <a:lumOff val="15000"/>
              </a:schemeClr>
            </a:solidFill>
            <a:latin typeface="Arial" panose="020B0604020202020204" pitchFamily="34" charset="0"/>
            <a:cs typeface="Arial" panose="020B0604020202020204" pitchFamily="34" charset="0"/>
          </a:endParaRPr>
        </a:p>
      </dgm:t>
    </dgm:pt>
    <dgm:pt modelId="{ACA7C663-2D2A-4C94-8A6E-28E2346D2470}" type="parTrans" cxnId="{9FD6F27A-F3F7-40EF-AF61-38983CA41C16}">
      <dgm:prSet/>
      <dgm:spPr/>
      <dgm:t>
        <a:bodyPr/>
        <a:lstStyle/>
        <a:p>
          <a:endParaRPr lang="es-CL" sz="1200">
            <a:solidFill>
              <a:schemeClr val="tx1">
                <a:lumMod val="85000"/>
                <a:lumOff val="15000"/>
              </a:schemeClr>
            </a:solidFill>
            <a:latin typeface="Arial" panose="020B0604020202020204" pitchFamily="34" charset="0"/>
            <a:cs typeface="Arial" panose="020B0604020202020204" pitchFamily="34" charset="0"/>
          </a:endParaRPr>
        </a:p>
      </dgm:t>
    </dgm:pt>
    <dgm:pt modelId="{2B5F8E1B-C655-458E-8DA8-8F372F5274A4}" type="sibTrans" cxnId="{9FD6F27A-F3F7-40EF-AF61-38983CA41C16}">
      <dgm:prSet/>
      <dgm:spPr/>
      <dgm:t>
        <a:bodyPr/>
        <a:lstStyle/>
        <a:p>
          <a:endParaRPr lang="es-CL" sz="1200">
            <a:solidFill>
              <a:schemeClr val="tx1">
                <a:lumMod val="85000"/>
                <a:lumOff val="15000"/>
              </a:schemeClr>
            </a:solidFill>
            <a:latin typeface="Arial" panose="020B0604020202020204" pitchFamily="34" charset="0"/>
            <a:cs typeface="Arial" panose="020B0604020202020204" pitchFamily="34" charset="0"/>
          </a:endParaRPr>
        </a:p>
      </dgm:t>
    </dgm:pt>
    <dgm:pt modelId="{88E36550-F97D-4622-BEEA-CDD49D608FC1}">
      <dgm:prSet custT="1"/>
      <dgm:spPr>
        <a:solidFill>
          <a:srgbClr val="B9C72A"/>
        </a:solidFill>
      </dgm:spPr>
      <dgm:t>
        <a:bodyPr/>
        <a:lstStyle/>
        <a:p>
          <a:r>
            <a:rPr lang="es-MX" sz="1050" dirty="0">
              <a:solidFill>
                <a:schemeClr val="tx1">
                  <a:lumMod val="85000"/>
                  <a:lumOff val="15000"/>
                </a:schemeClr>
              </a:solidFill>
              <a:latin typeface="Arial" panose="020B0604020202020204" pitchFamily="34" charset="0"/>
              <a:cs typeface="Arial" panose="020B0604020202020204" pitchFamily="34" charset="0"/>
            </a:rPr>
            <a:t>Medidas Administrativas</a:t>
          </a:r>
          <a:endParaRPr lang="es-CL" sz="1050" dirty="0">
            <a:solidFill>
              <a:schemeClr val="tx1">
                <a:lumMod val="85000"/>
                <a:lumOff val="15000"/>
              </a:schemeClr>
            </a:solidFill>
            <a:latin typeface="Arial" panose="020B0604020202020204" pitchFamily="34" charset="0"/>
            <a:cs typeface="Arial" panose="020B0604020202020204" pitchFamily="34" charset="0"/>
          </a:endParaRPr>
        </a:p>
      </dgm:t>
    </dgm:pt>
    <dgm:pt modelId="{0130A830-5AFC-4BD6-B562-BDC02E077F5C}" type="parTrans" cxnId="{FDD6641B-C839-4FC1-878F-268900056334}">
      <dgm:prSet/>
      <dgm:spPr/>
      <dgm:t>
        <a:bodyPr/>
        <a:lstStyle/>
        <a:p>
          <a:endParaRPr lang="es-CL" sz="1200">
            <a:solidFill>
              <a:schemeClr val="tx1">
                <a:lumMod val="85000"/>
                <a:lumOff val="15000"/>
              </a:schemeClr>
            </a:solidFill>
            <a:latin typeface="Arial" panose="020B0604020202020204" pitchFamily="34" charset="0"/>
            <a:cs typeface="Arial" panose="020B0604020202020204" pitchFamily="34" charset="0"/>
          </a:endParaRPr>
        </a:p>
      </dgm:t>
    </dgm:pt>
    <dgm:pt modelId="{5837A98F-FDD8-4503-91A5-D434C798C414}" type="sibTrans" cxnId="{FDD6641B-C839-4FC1-878F-268900056334}">
      <dgm:prSet/>
      <dgm:spPr/>
      <dgm:t>
        <a:bodyPr/>
        <a:lstStyle/>
        <a:p>
          <a:endParaRPr lang="es-CL" sz="1200">
            <a:solidFill>
              <a:schemeClr val="tx1">
                <a:lumMod val="85000"/>
                <a:lumOff val="15000"/>
              </a:schemeClr>
            </a:solidFill>
            <a:latin typeface="Arial" panose="020B0604020202020204" pitchFamily="34" charset="0"/>
            <a:cs typeface="Arial" panose="020B0604020202020204" pitchFamily="34" charset="0"/>
          </a:endParaRPr>
        </a:p>
      </dgm:t>
    </dgm:pt>
    <dgm:pt modelId="{FB6D0AB5-0FA8-4CC1-AEBB-FD9C39936E28}">
      <dgm:prSet custT="1"/>
      <dgm:spPr>
        <a:solidFill>
          <a:srgbClr val="B9C72A"/>
        </a:solidFill>
      </dgm:spPr>
      <dgm:t>
        <a:bodyPr/>
        <a:lstStyle/>
        <a:p>
          <a:r>
            <a:rPr lang="es-CL" sz="1050" dirty="0">
              <a:solidFill>
                <a:schemeClr val="tx1">
                  <a:lumMod val="85000"/>
                  <a:lumOff val="15000"/>
                </a:schemeClr>
              </a:solidFill>
              <a:latin typeface="Arial" panose="020B0604020202020204" pitchFamily="34" charset="0"/>
              <a:cs typeface="Arial" panose="020B0604020202020204" pitchFamily="34" charset="0"/>
            </a:rPr>
            <a:t>E.P.P (1)</a:t>
          </a:r>
        </a:p>
      </dgm:t>
    </dgm:pt>
    <dgm:pt modelId="{44406468-F98B-4A8F-9DD3-C3E77B5C707C}" type="parTrans" cxnId="{010BE008-E0EB-4611-B2BB-1799C9D5D039}">
      <dgm:prSet/>
      <dgm:spPr/>
      <dgm:t>
        <a:bodyPr/>
        <a:lstStyle/>
        <a:p>
          <a:endParaRPr lang="es-CL" sz="1200">
            <a:solidFill>
              <a:schemeClr val="tx1">
                <a:lumMod val="85000"/>
                <a:lumOff val="15000"/>
              </a:schemeClr>
            </a:solidFill>
            <a:latin typeface="Arial" panose="020B0604020202020204" pitchFamily="34" charset="0"/>
            <a:cs typeface="Arial" panose="020B0604020202020204" pitchFamily="34" charset="0"/>
          </a:endParaRPr>
        </a:p>
      </dgm:t>
    </dgm:pt>
    <dgm:pt modelId="{01CC7E5E-4BE1-4419-BC04-1F0988CD6577}" type="sibTrans" cxnId="{010BE008-E0EB-4611-B2BB-1799C9D5D039}">
      <dgm:prSet/>
      <dgm:spPr/>
      <dgm:t>
        <a:bodyPr/>
        <a:lstStyle/>
        <a:p>
          <a:endParaRPr lang="es-CL" sz="1200">
            <a:solidFill>
              <a:schemeClr val="tx1">
                <a:lumMod val="85000"/>
                <a:lumOff val="15000"/>
              </a:schemeClr>
            </a:solidFill>
            <a:latin typeface="Arial" panose="020B0604020202020204" pitchFamily="34" charset="0"/>
            <a:cs typeface="Arial" panose="020B0604020202020204" pitchFamily="34" charset="0"/>
          </a:endParaRPr>
        </a:p>
      </dgm:t>
    </dgm:pt>
    <dgm:pt modelId="{7490F09D-78D3-4455-A5DA-F4410B52F6E4}" type="pres">
      <dgm:prSet presAssocID="{69B987A0-77A2-4E6F-9D5C-D8A90E51248B}" presName="hierChild1" presStyleCnt="0">
        <dgm:presLayoutVars>
          <dgm:orgChart val="1"/>
          <dgm:chPref val="1"/>
          <dgm:dir/>
          <dgm:animOne val="branch"/>
          <dgm:animLvl val="lvl"/>
          <dgm:resizeHandles/>
        </dgm:presLayoutVars>
      </dgm:prSet>
      <dgm:spPr/>
      <dgm:t>
        <a:bodyPr/>
        <a:lstStyle/>
        <a:p>
          <a:endParaRPr lang="es-ES"/>
        </a:p>
      </dgm:t>
    </dgm:pt>
    <dgm:pt modelId="{E8CDE713-6B54-431B-A626-FF4D64C4B16F}" type="pres">
      <dgm:prSet presAssocID="{8CA4D507-7C68-4DF2-BC9C-F6DE7F3629E5}" presName="hierRoot1" presStyleCnt="0">
        <dgm:presLayoutVars>
          <dgm:hierBranch val="init"/>
        </dgm:presLayoutVars>
      </dgm:prSet>
      <dgm:spPr/>
    </dgm:pt>
    <dgm:pt modelId="{CCDBBB9A-D079-483D-9DEE-A799F6957E5E}" type="pres">
      <dgm:prSet presAssocID="{8CA4D507-7C68-4DF2-BC9C-F6DE7F3629E5}" presName="rootComposite1" presStyleCnt="0"/>
      <dgm:spPr/>
    </dgm:pt>
    <dgm:pt modelId="{A1173DD4-D0F0-4548-AB5A-D953E24692A8}" type="pres">
      <dgm:prSet presAssocID="{8CA4D507-7C68-4DF2-BC9C-F6DE7F3629E5}" presName="rootText1" presStyleLbl="node0" presStyleIdx="0" presStyleCnt="1">
        <dgm:presLayoutVars>
          <dgm:chPref val="3"/>
        </dgm:presLayoutVars>
      </dgm:prSet>
      <dgm:spPr/>
      <dgm:t>
        <a:bodyPr/>
        <a:lstStyle/>
        <a:p>
          <a:endParaRPr lang="es-ES"/>
        </a:p>
      </dgm:t>
    </dgm:pt>
    <dgm:pt modelId="{15720C58-2830-41A7-AD12-8289FF111CD3}" type="pres">
      <dgm:prSet presAssocID="{8CA4D507-7C68-4DF2-BC9C-F6DE7F3629E5}" presName="rootConnector1" presStyleLbl="node1" presStyleIdx="0" presStyleCnt="0"/>
      <dgm:spPr/>
      <dgm:t>
        <a:bodyPr/>
        <a:lstStyle/>
        <a:p>
          <a:endParaRPr lang="es-ES"/>
        </a:p>
      </dgm:t>
    </dgm:pt>
    <dgm:pt modelId="{76B953C8-713A-4513-999D-C9F32F0CB8BD}" type="pres">
      <dgm:prSet presAssocID="{8CA4D507-7C68-4DF2-BC9C-F6DE7F3629E5}" presName="hierChild2" presStyleCnt="0"/>
      <dgm:spPr/>
    </dgm:pt>
    <dgm:pt modelId="{07A223D7-199B-434D-B476-9F54C0E74EF6}" type="pres">
      <dgm:prSet presAssocID="{02275248-97D3-4EDC-8B92-DD1D0AC9F46C}" presName="Name37" presStyleLbl="parChTrans1D2" presStyleIdx="0" presStyleCnt="4"/>
      <dgm:spPr/>
      <dgm:t>
        <a:bodyPr/>
        <a:lstStyle/>
        <a:p>
          <a:endParaRPr lang="es-ES"/>
        </a:p>
      </dgm:t>
    </dgm:pt>
    <dgm:pt modelId="{EA7E29A6-BA10-437D-AB6E-185FD42F5CC8}" type="pres">
      <dgm:prSet presAssocID="{011DD9BA-CB00-4F03-8C87-227D21D745C1}" presName="hierRoot2" presStyleCnt="0">
        <dgm:presLayoutVars>
          <dgm:hierBranch val="init"/>
        </dgm:presLayoutVars>
      </dgm:prSet>
      <dgm:spPr/>
    </dgm:pt>
    <dgm:pt modelId="{4DA63BDD-EEE2-4C16-9038-84CE197FDEC5}" type="pres">
      <dgm:prSet presAssocID="{011DD9BA-CB00-4F03-8C87-227D21D745C1}" presName="rootComposite" presStyleCnt="0"/>
      <dgm:spPr/>
    </dgm:pt>
    <dgm:pt modelId="{EF6C1AB0-66EA-42F1-B863-407C41985BA1}" type="pres">
      <dgm:prSet presAssocID="{011DD9BA-CB00-4F03-8C87-227D21D745C1}" presName="rootText" presStyleLbl="node2" presStyleIdx="0" presStyleCnt="4">
        <dgm:presLayoutVars>
          <dgm:chPref val="3"/>
        </dgm:presLayoutVars>
      </dgm:prSet>
      <dgm:spPr/>
      <dgm:t>
        <a:bodyPr/>
        <a:lstStyle/>
        <a:p>
          <a:endParaRPr lang="es-ES"/>
        </a:p>
      </dgm:t>
    </dgm:pt>
    <dgm:pt modelId="{BC386771-40A5-4B08-96B2-764185DFDB83}" type="pres">
      <dgm:prSet presAssocID="{011DD9BA-CB00-4F03-8C87-227D21D745C1}" presName="rootConnector" presStyleLbl="node2" presStyleIdx="0" presStyleCnt="4"/>
      <dgm:spPr/>
      <dgm:t>
        <a:bodyPr/>
        <a:lstStyle/>
        <a:p>
          <a:endParaRPr lang="es-ES"/>
        </a:p>
      </dgm:t>
    </dgm:pt>
    <dgm:pt modelId="{A3F94867-FD69-4FAA-B0A7-77B28D53D505}" type="pres">
      <dgm:prSet presAssocID="{011DD9BA-CB00-4F03-8C87-227D21D745C1}" presName="hierChild4" presStyleCnt="0"/>
      <dgm:spPr/>
    </dgm:pt>
    <dgm:pt modelId="{D9466ABD-BB98-4590-B968-45B975961AD1}" type="pres">
      <dgm:prSet presAssocID="{011DD9BA-CB00-4F03-8C87-227D21D745C1}" presName="hierChild5" presStyleCnt="0"/>
      <dgm:spPr/>
    </dgm:pt>
    <dgm:pt modelId="{435A7677-5E5E-42D1-8F18-0C4A3F54FEE8}" type="pres">
      <dgm:prSet presAssocID="{8BD90E11-0D69-4ECA-A9FB-41DF88E6BABF}" presName="Name37" presStyleLbl="parChTrans1D2" presStyleIdx="1" presStyleCnt="4"/>
      <dgm:spPr/>
      <dgm:t>
        <a:bodyPr/>
        <a:lstStyle/>
        <a:p>
          <a:endParaRPr lang="es-ES"/>
        </a:p>
      </dgm:t>
    </dgm:pt>
    <dgm:pt modelId="{D43A83BC-89B6-4039-A674-596C456FA66D}" type="pres">
      <dgm:prSet presAssocID="{B212DA0C-F0FB-456B-8B45-ABF1C7D91360}" presName="hierRoot2" presStyleCnt="0">
        <dgm:presLayoutVars>
          <dgm:hierBranch val="init"/>
        </dgm:presLayoutVars>
      </dgm:prSet>
      <dgm:spPr/>
    </dgm:pt>
    <dgm:pt modelId="{0DF4A068-D04F-49EE-B931-DBD0F4BA9687}" type="pres">
      <dgm:prSet presAssocID="{B212DA0C-F0FB-456B-8B45-ABF1C7D91360}" presName="rootComposite" presStyleCnt="0"/>
      <dgm:spPr/>
    </dgm:pt>
    <dgm:pt modelId="{3197BD02-0DA2-49C4-8770-FECD98F44A54}" type="pres">
      <dgm:prSet presAssocID="{B212DA0C-F0FB-456B-8B45-ABF1C7D91360}" presName="rootText" presStyleLbl="node2" presStyleIdx="1" presStyleCnt="4">
        <dgm:presLayoutVars>
          <dgm:chPref val="3"/>
        </dgm:presLayoutVars>
      </dgm:prSet>
      <dgm:spPr/>
      <dgm:t>
        <a:bodyPr/>
        <a:lstStyle/>
        <a:p>
          <a:endParaRPr lang="es-ES"/>
        </a:p>
      </dgm:t>
    </dgm:pt>
    <dgm:pt modelId="{1609F7DA-DA17-4933-B171-C77659E1473B}" type="pres">
      <dgm:prSet presAssocID="{B212DA0C-F0FB-456B-8B45-ABF1C7D91360}" presName="rootConnector" presStyleLbl="node2" presStyleIdx="1" presStyleCnt="4"/>
      <dgm:spPr/>
      <dgm:t>
        <a:bodyPr/>
        <a:lstStyle/>
        <a:p>
          <a:endParaRPr lang="es-ES"/>
        </a:p>
      </dgm:t>
    </dgm:pt>
    <dgm:pt modelId="{E5A98812-1B6E-46F4-818A-D859B9C53564}" type="pres">
      <dgm:prSet presAssocID="{B212DA0C-F0FB-456B-8B45-ABF1C7D91360}" presName="hierChild4" presStyleCnt="0"/>
      <dgm:spPr/>
    </dgm:pt>
    <dgm:pt modelId="{95AA4B48-056B-4999-9D00-AE776A50252F}" type="pres">
      <dgm:prSet presAssocID="{BACE97E2-8386-44DD-9840-5A683B75615B}" presName="Name37" presStyleLbl="parChTrans1D3" presStyleIdx="0" presStyleCnt="4"/>
      <dgm:spPr/>
      <dgm:t>
        <a:bodyPr/>
        <a:lstStyle/>
        <a:p>
          <a:endParaRPr lang="es-ES"/>
        </a:p>
      </dgm:t>
    </dgm:pt>
    <dgm:pt modelId="{6A9ACC82-F3EE-4606-9111-9C092C2F1D05}" type="pres">
      <dgm:prSet presAssocID="{8EEA9CF1-9B2C-482F-86EA-4386EBCC8C11}" presName="hierRoot2" presStyleCnt="0">
        <dgm:presLayoutVars>
          <dgm:hierBranch val="init"/>
        </dgm:presLayoutVars>
      </dgm:prSet>
      <dgm:spPr/>
    </dgm:pt>
    <dgm:pt modelId="{C8AAD17B-E7E5-47BC-94EB-C1C5374CC933}" type="pres">
      <dgm:prSet presAssocID="{8EEA9CF1-9B2C-482F-86EA-4386EBCC8C11}" presName="rootComposite" presStyleCnt="0"/>
      <dgm:spPr/>
    </dgm:pt>
    <dgm:pt modelId="{DCA790E2-5E75-48BA-A8B0-C0953F1E02DC}" type="pres">
      <dgm:prSet presAssocID="{8EEA9CF1-9B2C-482F-86EA-4386EBCC8C11}" presName="rootText" presStyleLbl="node3" presStyleIdx="0" presStyleCnt="4">
        <dgm:presLayoutVars>
          <dgm:chPref val="3"/>
        </dgm:presLayoutVars>
      </dgm:prSet>
      <dgm:spPr/>
      <dgm:t>
        <a:bodyPr/>
        <a:lstStyle/>
        <a:p>
          <a:endParaRPr lang="es-ES"/>
        </a:p>
      </dgm:t>
    </dgm:pt>
    <dgm:pt modelId="{203312E6-2A31-4BE4-8B8A-3E86D2A575F6}" type="pres">
      <dgm:prSet presAssocID="{8EEA9CF1-9B2C-482F-86EA-4386EBCC8C11}" presName="rootConnector" presStyleLbl="node3" presStyleIdx="0" presStyleCnt="4"/>
      <dgm:spPr/>
      <dgm:t>
        <a:bodyPr/>
        <a:lstStyle/>
        <a:p>
          <a:endParaRPr lang="es-ES"/>
        </a:p>
      </dgm:t>
    </dgm:pt>
    <dgm:pt modelId="{BA727705-C998-4925-BDD2-E4E552F1AF04}" type="pres">
      <dgm:prSet presAssocID="{8EEA9CF1-9B2C-482F-86EA-4386EBCC8C11}" presName="hierChild4" presStyleCnt="0"/>
      <dgm:spPr/>
    </dgm:pt>
    <dgm:pt modelId="{6A30E106-8EF8-45D6-A15E-0E28DB9D3AF9}" type="pres">
      <dgm:prSet presAssocID="{8EEA9CF1-9B2C-482F-86EA-4386EBCC8C11}" presName="hierChild5" presStyleCnt="0"/>
      <dgm:spPr/>
    </dgm:pt>
    <dgm:pt modelId="{89EDAAAC-3819-475A-8C48-374463EC4790}" type="pres">
      <dgm:prSet presAssocID="{ACA7C663-2D2A-4C94-8A6E-28E2346D2470}" presName="Name37" presStyleLbl="parChTrans1D3" presStyleIdx="1" presStyleCnt="4"/>
      <dgm:spPr/>
      <dgm:t>
        <a:bodyPr/>
        <a:lstStyle/>
        <a:p>
          <a:endParaRPr lang="es-ES"/>
        </a:p>
      </dgm:t>
    </dgm:pt>
    <dgm:pt modelId="{2F39B64C-8580-4055-AED5-8878EF8D3EDB}" type="pres">
      <dgm:prSet presAssocID="{1383EABF-F178-4CEA-BC8B-6FD4DD9813D1}" presName="hierRoot2" presStyleCnt="0">
        <dgm:presLayoutVars>
          <dgm:hierBranch val="init"/>
        </dgm:presLayoutVars>
      </dgm:prSet>
      <dgm:spPr/>
    </dgm:pt>
    <dgm:pt modelId="{1F451394-A1A3-4BD8-8EF6-036FDAA48F76}" type="pres">
      <dgm:prSet presAssocID="{1383EABF-F178-4CEA-BC8B-6FD4DD9813D1}" presName="rootComposite" presStyleCnt="0"/>
      <dgm:spPr/>
    </dgm:pt>
    <dgm:pt modelId="{8C90AEF5-86EC-4E00-BD8B-258149E4C569}" type="pres">
      <dgm:prSet presAssocID="{1383EABF-F178-4CEA-BC8B-6FD4DD9813D1}" presName="rootText" presStyleLbl="node3" presStyleIdx="1" presStyleCnt="4">
        <dgm:presLayoutVars>
          <dgm:chPref val="3"/>
        </dgm:presLayoutVars>
      </dgm:prSet>
      <dgm:spPr/>
      <dgm:t>
        <a:bodyPr/>
        <a:lstStyle/>
        <a:p>
          <a:endParaRPr lang="es-ES"/>
        </a:p>
      </dgm:t>
    </dgm:pt>
    <dgm:pt modelId="{7E1D5FA8-4674-4CCC-AF1F-02CC615BB5D7}" type="pres">
      <dgm:prSet presAssocID="{1383EABF-F178-4CEA-BC8B-6FD4DD9813D1}" presName="rootConnector" presStyleLbl="node3" presStyleIdx="1" presStyleCnt="4"/>
      <dgm:spPr/>
      <dgm:t>
        <a:bodyPr/>
        <a:lstStyle/>
        <a:p>
          <a:endParaRPr lang="es-ES"/>
        </a:p>
      </dgm:t>
    </dgm:pt>
    <dgm:pt modelId="{45994F88-5B39-4969-9712-2E5B00BDE7EA}" type="pres">
      <dgm:prSet presAssocID="{1383EABF-F178-4CEA-BC8B-6FD4DD9813D1}" presName="hierChild4" presStyleCnt="0"/>
      <dgm:spPr/>
    </dgm:pt>
    <dgm:pt modelId="{A24AB110-6F9E-4018-9A6B-B4479BCE9D16}" type="pres">
      <dgm:prSet presAssocID="{1383EABF-F178-4CEA-BC8B-6FD4DD9813D1}" presName="hierChild5" presStyleCnt="0"/>
      <dgm:spPr/>
    </dgm:pt>
    <dgm:pt modelId="{65ACE20C-562F-46FD-AFD0-BA6B3CBDB256}" type="pres">
      <dgm:prSet presAssocID="{0130A830-5AFC-4BD6-B562-BDC02E077F5C}" presName="Name37" presStyleLbl="parChTrans1D3" presStyleIdx="2" presStyleCnt="4"/>
      <dgm:spPr/>
      <dgm:t>
        <a:bodyPr/>
        <a:lstStyle/>
        <a:p>
          <a:endParaRPr lang="es-ES"/>
        </a:p>
      </dgm:t>
    </dgm:pt>
    <dgm:pt modelId="{F344DC88-EB04-425F-8EB5-43C55F8B62A9}" type="pres">
      <dgm:prSet presAssocID="{88E36550-F97D-4622-BEEA-CDD49D608FC1}" presName="hierRoot2" presStyleCnt="0">
        <dgm:presLayoutVars>
          <dgm:hierBranch val="init"/>
        </dgm:presLayoutVars>
      </dgm:prSet>
      <dgm:spPr/>
    </dgm:pt>
    <dgm:pt modelId="{C76F2A07-7DB8-4C60-9266-92FF43B362B2}" type="pres">
      <dgm:prSet presAssocID="{88E36550-F97D-4622-BEEA-CDD49D608FC1}" presName="rootComposite" presStyleCnt="0"/>
      <dgm:spPr/>
    </dgm:pt>
    <dgm:pt modelId="{B95C64E3-8222-40D8-B314-081A16587E36}" type="pres">
      <dgm:prSet presAssocID="{88E36550-F97D-4622-BEEA-CDD49D608FC1}" presName="rootText" presStyleLbl="node3" presStyleIdx="2" presStyleCnt="4">
        <dgm:presLayoutVars>
          <dgm:chPref val="3"/>
        </dgm:presLayoutVars>
      </dgm:prSet>
      <dgm:spPr/>
      <dgm:t>
        <a:bodyPr/>
        <a:lstStyle/>
        <a:p>
          <a:endParaRPr lang="es-ES"/>
        </a:p>
      </dgm:t>
    </dgm:pt>
    <dgm:pt modelId="{B675C722-876F-445D-AF52-90CDE7F9C5C9}" type="pres">
      <dgm:prSet presAssocID="{88E36550-F97D-4622-BEEA-CDD49D608FC1}" presName="rootConnector" presStyleLbl="node3" presStyleIdx="2" presStyleCnt="4"/>
      <dgm:spPr/>
      <dgm:t>
        <a:bodyPr/>
        <a:lstStyle/>
        <a:p>
          <a:endParaRPr lang="es-ES"/>
        </a:p>
      </dgm:t>
    </dgm:pt>
    <dgm:pt modelId="{59888FD5-B66D-488D-B9D5-3A370BF62ABB}" type="pres">
      <dgm:prSet presAssocID="{88E36550-F97D-4622-BEEA-CDD49D608FC1}" presName="hierChild4" presStyleCnt="0"/>
      <dgm:spPr/>
    </dgm:pt>
    <dgm:pt modelId="{51F320B5-CD89-44CE-BBCC-D5F10F8F8E5D}" type="pres">
      <dgm:prSet presAssocID="{88E36550-F97D-4622-BEEA-CDD49D608FC1}" presName="hierChild5" presStyleCnt="0"/>
      <dgm:spPr/>
    </dgm:pt>
    <dgm:pt modelId="{1A5E134A-F08D-4C4B-A36D-B0B5C617290F}" type="pres">
      <dgm:prSet presAssocID="{44406468-F98B-4A8F-9DD3-C3E77B5C707C}" presName="Name37" presStyleLbl="parChTrans1D3" presStyleIdx="3" presStyleCnt="4"/>
      <dgm:spPr/>
      <dgm:t>
        <a:bodyPr/>
        <a:lstStyle/>
        <a:p>
          <a:endParaRPr lang="es-ES"/>
        </a:p>
      </dgm:t>
    </dgm:pt>
    <dgm:pt modelId="{6E262925-45C2-4CEA-9642-A6458C9390AD}" type="pres">
      <dgm:prSet presAssocID="{FB6D0AB5-0FA8-4CC1-AEBB-FD9C39936E28}" presName="hierRoot2" presStyleCnt="0">
        <dgm:presLayoutVars>
          <dgm:hierBranch val="init"/>
        </dgm:presLayoutVars>
      </dgm:prSet>
      <dgm:spPr/>
    </dgm:pt>
    <dgm:pt modelId="{CBBCCF87-077E-472F-9EF9-98E6369A1310}" type="pres">
      <dgm:prSet presAssocID="{FB6D0AB5-0FA8-4CC1-AEBB-FD9C39936E28}" presName="rootComposite" presStyleCnt="0"/>
      <dgm:spPr/>
    </dgm:pt>
    <dgm:pt modelId="{EA175A06-E8AA-49BC-AF97-64A5C6C11F9D}" type="pres">
      <dgm:prSet presAssocID="{FB6D0AB5-0FA8-4CC1-AEBB-FD9C39936E28}" presName="rootText" presStyleLbl="node3" presStyleIdx="3" presStyleCnt="4">
        <dgm:presLayoutVars>
          <dgm:chPref val="3"/>
        </dgm:presLayoutVars>
      </dgm:prSet>
      <dgm:spPr/>
      <dgm:t>
        <a:bodyPr/>
        <a:lstStyle/>
        <a:p>
          <a:endParaRPr lang="es-ES"/>
        </a:p>
      </dgm:t>
    </dgm:pt>
    <dgm:pt modelId="{B94B6D69-7F81-40CE-8C09-179AFB3054D9}" type="pres">
      <dgm:prSet presAssocID="{FB6D0AB5-0FA8-4CC1-AEBB-FD9C39936E28}" presName="rootConnector" presStyleLbl="node3" presStyleIdx="3" presStyleCnt="4"/>
      <dgm:spPr/>
      <dgm:t>
        <a:bodyPr/>
        <a:lstStyle/>
        <a:p>
          <a:endParaRPr lang="es-ES"/>
        </a:p>
      </dgm:t>
    </dgm:pt>
    <dgm:pt modelId="{0DEEE037-154C-4105-BA30-000DF3BE6D8C}" type="pres">
      <dgm:prSet presAssocID="{FB6D0AB5-0FA8-4CC1-AEBB-FD9C39936E28}" presName="hierChild4" presStyleCnt="0"/>
      <dgm:spPr/>
    </dgm:pt>
    <dgm:pt modelId="{91659783-19AB-49C6-A17E-337FF66D51AC}" type="pres">
      <dgm:prSet presAssocID="{FB6D0AB5-0FA8-4CC1-AEBB-FD9C39936E28}" presName="hierChild5" presStyleCnt="0"/>
      <dgm:spPr/>
    </dgm:pt>
    <dgm:pt modelId="{7BF77724-0439-4DBB-B4AE-6BB2718B08A8}" type="pres">
      <dgm:prSet presAssocID="{B212DA0C-F0FB-456B-8B45-ABF1C7D91360}" presName="hierChild5" presStyleCnt="0"/>
      <dgm:spPr/>
    </dgm:pt>
    <dgm:pt modelId="{504402D8-7488-44D8-A8FD-39F0A0C341FA}" type="pres">
      <dgm:prSet presAssocID="{75D277D6-E1EE-41E2-AD40-D3694B9F7846}" presName="Name37" presStyleLbl="parChTrans1D2" presStyleIdx="2" presStyleCnt="4"/>
      <dgm:spPr/>
      <dgm:t>
        <a:bodyPr/>
        <a:lstStyle/>
        <a:p>
          <a:endParaRPr lang="es-ES"/>
        </a:p>
      </dgm:t>
    </dgm:pt>
    <dgm:pt modelId="{B6458DDE-14B2-4C69-97A8-B2AFEC9813DC}" type="pres">
      <dgm:prSet presAssocID="{844758F9-7A54-4179-B1C1-D61D83BBAE24}" presName="hierRoot2" presStyleCnt="0">
        <dgm:presLayoutVars>
          <dgm:hierBranch val="init"/>
        </dgm:presLayoutVars>
      </dgm:prSet>
      <dgm:spPr/>
    </dgm:pt>
    <dgm:pt modelId="{D0D91408-7037-44F5-97C4-3C4290D7B9BB}" type="pres">
      <dgm:prSet presAssocID="{844758F9-7A54-4179-B1C1-D61D83BBAE24}" presName="rootComposite" presStyleCnt="0"/>
      <dgm:spPr/>
    </dgm:pt>
    <dgm:pt modelId="{A8C4CE3E-D7CE-4FF4-9B81-FB3F7F5593AF}" type="pres">
      <dgm:prSet presAssocID="{844758F9-7A54-4179-B1C1-D61D83BBAE24}" presName="rootText" presStyleLbl="node2" presStyleIdx="2" presStyleCnt="4">
        <dgm:presLayoutVars>
          <dgm:chPref val="3"/>
        </dgm:presLayoutVars>
      </dgm:prSet>
      <dgm:spPr/>
      <dgm:t>
        <a:bodyPr/>
        <a:lstStyle/>
        <a:p>
          <a:endParaRPr lang="es-ES"/>
        </a:p>
      </dgm:t>
    </dgm:pt>
    <dgm:pt modelId="{66DBBDE3-EDAB-4483-A5A9-9FE9C79330FF}" type="pres">
      <dgm:prSet presAssocID="{844758F9-7A54-4179-B1C1-D61D83BBAE24}" presName="rootConnector" presStyleLbl="node2" presStyleIdx="2" presStyleCnt="4"/>
      <dgm:spPr/>
      <dgm:t>
        <a:bodyPr/>
        <a:lstStyle/>
        <a:p>
          <a:endParaRPr lang="es-ES"/>
        </a:p>
      </dgm:t>
    </dgm:pt>
    <dgm:pt modelId="{80C9B32C-7B1A-4303-99F3-443DA7078424}" type="pres">
      <dgm:prSet presAssocID="{844758F9-7A54-4179-B1C1-D61D83BBAE24}" presName="hierChild4" presStyleCnt="0"/>
      <dgm:spPr/>
    </dgm:pt>
    <dgm:pt modelId="{78C8A864-8414-42FF-9941-1DE5B89DFF94}" type="pres">
      <dgm:prSet presAssocID="{844758F9-7A54-4179-B1C1-D61D83BBAE24}" presName="hierChild5" presStyleCnt="0"/>
      <dgm:spPr/>
    </dgm:pt>
    <dgm:pt modelId="{92F3BC4A-628A-4AAF-BF67-F3ACF23FDD69}" type="pres">
      <dgm:prSet presAssocID="{C08A21B0-7B88-4D41-A9EE-DCBBDF89E985}" presName="Name37" presStyleLbl="parChTrans1D2" presStyleIdx="3" presStyleCnt="4"/>
      <dgm:spPr/>
      <dgm:t>
        <a:bodyPr/>
        <a:lstStyle/>
        <a:p>
          <a:endParaRPr lang="es-ES"/>
        </a:p>
      </dgm:t>
    </dgm:pt>
    <dgm:pt modelId="{58050DC7-CF75-47C8-A44B-1E5F9D8AE192}" type="pres">
      <dgm:prSet presAssocID="{4CDAA706-4EFB-4CCE-ACA4-9A5414051E95}" presName="hierRoot2" presStyleCnt="0">
        <dgm:presLayoutVars>
          <dgm:hierBranch val="init"/>
        </dgm:presLayoutVars>
      </dgm:prSet>
      <dgm:spPr/>
    </dgm:pt>
    <dgm:pt modelId="{5925C44B-BD12-48C0-AADC-8950E1D9A4D9}" type="pres">
      <dgm:prSet presAssocID="{4CDAA706-4EFB-4CCE-ACA4-9A5414051E95}" presName="rootComposite" presStyleCnt="0"/>
      <dgm:spPr/>
    </dgm:pt>
    <dgm:pt modelId="{D1CCF9E2-C22E-4ECE-8FCD-0D8D11D4A2F6}" type="pres">
      <dgm:prSet presAssocID="{4CDAA706-4EFB-4CCE-ACA4-9A5414051E95}" presName="rootText" presStyleLbl="node2" presStyleIdx="3" presStyleCnt="4">
        <dgm:presLayoutVars>
          <dgm:chPref val="3"/>
        </dgm:presLayoutVars>
      </dgm:prSet>
      <dgm:spPr/>
      <dgm:t>
        <a:bodyPr/>
        <a:lstStyle/>
        <a:p>
          <a:endParaRPr lang="es-ES"/>
        </a:p>
      </dgm:t>
    </dgm:pt>
    <dgm:pt modelId="{B46F8CEE-D4E3-4268-B32C-9C49B2793D83}" type="pres">
      <dgm:prSet presAssocID="{4CDAA706-4EFB-4CCE-ACA4-9A5414051E95}" presName="rootConnector" presStyleLbl="node2" presStyleIdx="3" presStyleCnt="4"/>
      <dgm:spPr/>
      <dgm:t>
        <a:bodyPr/>
        <a:lstStyle/>
        <a:p>
          <a:endParaRPr lang="es-ES"/>
        </a:p>
      </dgm:t>
    </dgm:pt>
    <dgm:pt modelId="{C9AAFADD-97CE-4FB3-8B99-97C43349D003}" type="pres">
      <dgm:prSet presAssocID="{4CDAA706-4EFB-4CCE-ACA4-9A5414051E95}" presName="hierChild4" presStyleCnt="0"/>
      <dgm:spPr/>
    </dgm:pt>
    <dgm:pt modelId="{8010D069-34EB-4F84-BA58-D00D8A1FF441}" type="pres">
      <dgm:prSet presAssocID="{4CDAA706-4EFB-4CCE-ACA4-9A5414051E95}" presName="hierChild5" presStyleCnt="0"/>
      <dgm:spPr/>
    </dgm:pt>
    <dgm:pt modelId="{0E48702A-912F-4C28-9C2C-DCEA195C2951}" type="pres">
      <dgm:prSet presAssocID="{8CA4D507-7C68-4DF2-BC9C-F6DE7F3629E5}" presName="hierChild3" presStyleCnt="0"/>
      <dgm:spPr/>
    </dgm:pt>
  </dgm:ptLst>
  <dgm:cxnLst>
    <dgm:cxn modelId="{80A5BB61-851B-4EF0-B63A-AF99C66B96AC}" type="presOf" srcId="{1383EABF-F178-4CEA-BC8B-6FD4DD9813D1}" destId="{7E1D5FA8-4674-4CCC-AF1F-02CC615BB5D7}" srcOrd="1" destOrd="0" presId="urn:microsoft.com/office/officeart/2005/8/layout/orgChart1"/>
    <dgm:cxn modelId="{97625FE3-12A6-4335-82AF-6896A039FF11}" type="presOf" srcId="{C08A21B0-7B88-4D41-A9EE-DCBBDF89E985}" destId="{92F3BC4A-628A-4AAF-BF67-F3ACF23FDD69}" srcOrd="0" destOrd="0" presId="urn:microsoft.com/office/officeart/2005/8/layout/orgChart1"/>
    <dgm:cxn modelId="{21E4E8B6-37C0-4B4B-9922-2B4C9F11EA01}" type="presOf" srcId="{4CDAA706-4EFB-4CCE-ACA4-9A5414051E95}" destId="{B46F8CEE-D4E3-4268-B32C-9C49B2793D83}" srcOrd="1" destOrd="0" presId="urn:microsoft.com/office/officeart/2005/8/layout/orgChart1"/>
    <dgm:cxn modelId="{0B48DBB5-ABB3-4DBE-9D97-840F91457F95}" type="presOf" srcId="{0130A830-5AFC-4BD6-B562-BDC02E077F5C}" destId="{65ACE20C-562F-46FD-AFD0-BA6B3CBDB256}" srcOrd="0" destOrd="0" presId="urn:microsoft.com/office/officeart/2005/8/layout/orgChart1"/>
    <dgm:cxn modelId="{13F6FAB3-7E11-4FD4-A77C-6C426812CCD1}" type="presOf" srcId="{8EEA9CF1-9B2C-482F-86EA-4386EBCC8C11}" destId="{DCA790E2-5E75-48BA-A8B0-C0953F1E02DC}" srcOrd="0" destOrd="0" presId="urn:microsoft.com/office/officeart/2005/8/layout/orgChart1"/>
    <dgm:cxn modelId="{5CDD5D31-3C85-4BC2-B23D-435220FE6DB3}" type="presOf" srcId="{BACE97E2-8386-44DD-9840-5A683B75615B}" destId="{95AA4B48-056B-4999-9D00-AE776A50252F}" srcOrd="0" destOrd="0" presId="urn:microsoft.com/office/officeart/2005/8/layout/orgChart1"/>
    <dgm:cxn modelId="{537CF61C-EB16-4A91-9FC0-6061D5276E72}" srcId="{8CA4D507-7C68-4DF2-BC9C-F6DE7F3629E5}" destId="{011DD9BA-CB00-4F03-8C87-227D21D745C1}" srcOrd="0" destOrd="0" parTransId="{02275248-97D3-4EDC-8B92-DD1D0AC9F46C}" sibTransId="{3140108D-8C42-43CE-AFB2-19B231D31296}"/>
    <dgm:cxn modelId="{F81A4E6F-2405-4C09-81E2-A354B411AFB4}" type="presOf" srcId="{B212DA0C-F0FB-456B-8B45-ABF1C7D91360}" destId="{3197BD02-0DA2-49C4-8770-FECD98F44A54}" srcOrd="0" destOrd="0" presId="urn:microsoft.com/office/officeart/2005/8/layout/orgChart1"/>
    <dgm:cxn modelId="{725997CA-D638-4B2C-8E96-721BADED3CF3}" type="presOf" srcId="{8EEA9CF1-9B2C-482F-86EA-4386EBCC8C11}" destId="{203312E6-2A31-4BE4-8B8A-3E86D2A575F6}" srcOrd="1" destOrd="0" presId="urn:microsoft.com/office/officeart/2005/8/layout/orgChart1"/>
    <dgm:cxn modelId="{E23D2949-8942-47FC-967C-39026D014D6B}" srcId="{69B987A0-77A2-4E6F-9D5C-D8A90E51248B}" destId="{8CA4D507-7C68-4DF2-BC9C-F6DE7F3629E5}" srcOrd="0" destOrd="0" parTransId="{D821EDD4-399A-46C8-A347-1DB3F839D165}" sibTransId="{2518D82C-26A1-4D92-9952-29D96D929101}"/>
    <dgm:cxn modelId="{2484107A-7D15-4AD8-A0DD-B8B4F08AAE9D}" type="presOf" srcId="{4CDAA706-4EFB-4CCE-ACA4-9A5414051E95}" destId="{D1CCF9E2-C22E-4ECE-8FCD-0D8D11D4A2F6}" srcOrd="0" destOrd="0" presId="urn:microsoft.com/office/officeart/2005/8/layout/orgChart1"/>
    <dgm:cxn modelId="{05733EE7-AF7D-4345-9AF1-EC85FBB8E9EC}" type="presOf" srcId="{B212DA0C-F0FB-456B-8B45-ABF1C7D91360}" destId="{1609F7DA-DA17-4933-B171-C77659E1473B}" srcOrd="1" destOrd="0" presId="urn:microsoft.com/office/officeart/2005/8/layout/orgChart1"/>
    <dgm:cxn modelId="{CCD41FFF-AC92-4585-AAAC-ECECA51A3A0B}" type="presOf" srcId="{ACA7C663-2D2A-4C94-8A6E-28E2346D2470}" destId="{89EDAAAC-3819-475A-8C48-374463EC4790}" srcOrd="0" destOrd="0" presId="urn:microsoft.com/office/officeart/2005/8/layout/orgChart1"/>
    <dgm:cxn modelId="{9FD6F27A-F3F7-40EF-AF61-38983CA41C16}" srcId="{B212DA0C-F0FB-456B-8B45-ABF1C7D91360}" destId="{1383EABF-F178-4CEA-BC8B-6FD4DD9813D1}" srcOrd="1" destOrd="0" parTransId="{ACA7C663-2D2A-4C94-8A6E-28E2346D2470}" sibTransId="{2B5F8E1B-C655-458E-8DA8-8F372F5274A4}"/>
    <dgm:cxn modelId="{FDD6641B-C839-4FC1-878F-268900056334}" srcId="{B212DA0C-F0FB-456B-8B45-ABF1C7D91360}" destId="{88E36550-F97D-4622-BEEA-CDD49D608FC1}" srcOrd="2" destOrd="0" parTransId="{0130A830-5AFC-4BD6-B562-BDC02E077F5C}" sibTransId="{5837A98F-FDD8-4503-91A5-D434C798C414}"/>
    <dgm:cxn modelId="{484EBCF3-4405-485E-B522-98F724D7AF22}" srcId="{8CA4D507-7C68-4DF2-BC9C-F6DE7F3629E5}" destId="{4CDAA706-4EFB-4CCE-ACA4-9A5414051E95}" srcOrd="3" destOrd="0" parTransId="{C08A21B0-7B88-4D41-A9EE-DCBBDF89E985}" sibTransId="{61B5E8A6-AE9C-4486-AFC0-647F39BE5356}"/>
    <dgm:cxn modelId="{01B57D7B-1B83-4836-86DA-C466E7403702}" type="presOf" srcId="{8CA4D507-7C68-4DF2-BC9C-F6DE7F3629E5}" destId="{15720C58-2830-41A7-AD12-8289FF111CD3}" srcOrd="1" destOrd="0" presId="urn:microsoft.com/office/officeart/2005/8/layout/orgChart1"/>
    <dgm:cxn modelId="{94B1FE06-5571-45F5-AB1B-236378149153}" type="presOf" srcId="{8CA4D507-7C68-4DF2-BC9C-F6DE7F3629E5}" destId="{A1173DD4-D0F0-4548-AB5A-D953E24692A8}" srcOrd="0" destOrd="0" presId="urn:microsoft.com/office/officeart/2005/8/layout/orgChart1"/>
    <dgm:cxn modelId="{1993AA14-9FE2-4AD4-97F3-BB0D6FE806E1}" type="presOf" srcId="{88E36550-F97D-4622-BEEA-CDD49D608FC1}" destId="{B95C64E3-8222-40D8-B314-081A16587E36}" srcOrd="0" destOrd="0" presId="urn:microsoft.com/office/officeart/2005/8/layout/orgChart1"/>
    <dgm:cxn modelId="{2EAC3B00-1AD7-4AB2-8EB2-4278215C40BF}" srcId="{8CA4D507-7C68-4DF2-BC9C-F6DE7F3629E5}" destId="{B212DA0C-F0FB-456B-8B45-ABF1C7D91360}" srcOrd="1" destOrd="0" parTransId="{8BD90E11-0D69-4ECA-A9FB-41DF88E6BABF}" sibTransId="{24D78660-2AE2-4718-B2DC-39505853D020}"/>
    <dgm:cxn modelId="{70056D97-3F49-48BF-B83E-49338C632E57}" type="presOf" srcId="{FB6D0AB5-0FA8-4CC1-AEBB-FD9C39936E28}" destId="{B94B6D69-7F81-40CE-8C09-179AFB3054D9}" srcOrd="1" destOrd="0" presId="urn:microsoft.com/office/officeart/2005/8/layout/orgChart1"/>
    <dgm:cxn modelId="{70A79C84-FC1D-41B0-AF7B-2F89973D05BA}" type="presOf" srcId="{011DD9BA-CB00-4F03-8C87-227D21D745C1}" destId="{BC386771-40A5-4B08-96B2-764185DFDB83}" srcOrd="1" destOrd="0" presId="urn:microsoft.com/office/officeart/2005/8/layout/orgChart1"/>
    <dgm:cxn modelId="{9412743F-09B1-46D0-A234-E54BD04A526F}" type="presOf" srcId="{69B987A0-77A2-4E6F-9D5C-D8A90E51248B}" destId="{7490F09D-78D3-4455-A5DA-F4410B52F6E4}" srcOrd="0" destOrd="0" presId="urn:microsoft.com/office/officeart/2005/8/layout/orgChart1"/>
    <dgm:cxn modelId="{C5FC1069-9A9A-4682-A01E-8ABC7EAA3526}" type="presOf" srcId="{1383EABF-F178-4CEA-BC8B-6FD4DD9813D1}" destId="{8C90AEF5-86EC-4E00-BD8B-258149E4C569}" srcOrd="0" destOrd="0" presId="urn:microsoft.com/office/officeart/2005/8/layout/orgChart1"/>
    <dgm:cxn modelId="{010BE008-E0EB-4611-B2BB-1799C9D5D039}" srcId="{B212DA0C-F0FB-456B-8B45-ABF1C7D91360}" destId="{FB6D0AB5-0FA8-4CC1-AEBB-FD9C39936E28}" srcOrd="3" destOrd="0" parTransId="{44406468-F98B-4A8F-9DD3-C3E77B5C707C}" sibTransId="{01CC7E5E-4BE1-4419-BC04-1F0988CD6577}"/>
    <dgm:cxn modelId="{DA9BC675-8E4E-473C-A371-DCB96E8ACFA0}" type="presOf" srcId="{FB6D0AB5-0FA8-4CC1-AEBB-FD9C39936E28}" destId="{EA175A06-E8AA-49BC-AF97-64A5C6C11F9D}" srcOrd="0" destOrd="0" presId="urn:microsoft.com/office/officeart/2005/8/layout/orgChart1"/>
    <dgm:cxn modelId="{F741A5C7-7F98-4E85-986E-131985F5656C}" type="presOf" srcId="{844758F9-7A54-4179-B1C1-D61D83BBAE24}" destId="{66DBBDE3-EDAB-4483-A5A9-9FE9C79330FF}" srcOrd="1" destOrd="0" presId="urn:microsoft.com/office/officeart/2005/8/layout/orgChart1"/>
    <dgm:cxn modelId="{58342A5D-B197-4BE8-AE33-3867AD0D00BC}" type="presOf" srcId="{02275248-97D3-4EDC-8B92-DD1D0AC9F46C}" destId="{07A223D7-199B-434D-B476-9F54C0E74EF6}" srcOrd="0" destOrd="0" presId="urn:microsoft.com/office/officeart/2005/8/layout/orgChart1"/>
    <dgm:cxn modelId="{89E306C1-5043-4DE6-9B88-6558FE7DD02B}" type="presOf" srcId="{844758F9-7A54-4179-B1C1-D61D83BBAE24}" destId="{A8C4CE3E-D7CE-4FF4-9B81-FB3F7F5593AF}" srcOrd="0" destOrd="0" presId="urn:microsoft.com/office/officeart/2005/8/layout/orgChart1"/>
    <dgm:cxn modelId="{3741F9CA-5BBB-4084-AF8D-2C72461C9502}" type="presOf" srcId="{8BD90E11-0D69-4ECA-A9FB-41DF88E6BABF}" destId="{435A7677-5E5E-42D1-8F18-0C4A3F54FEE8}" srcOrd="0" destOrd="0" presId="urn:microsoft.com/office/officeart/2005/8/layout/orgChart1"/>
    <dgm:cxn modelId="{321C58E3-EAF7-4B68-8656-3D587D96B34F}" type="presOf" srcId="{44406468-F98B-4A8F-9DD3-C3E77B5C707C}" destId="{1A5E134A-F08D-4C4B-A36D-B0B5C617290F}" srcOrd="0" destOrd="0" presId="urn:microsoft.com/office/officeart/2005/8/layout/orgChart1"/>
    <dgm:cxn modelId="{A7CEC049-119C-40D3-9D22-F3C492906882}" srcId="{8CA4D507-7C68-4DF2-BC9C-F6DE7F3629E5}" destId="{844758F9-7A54-4179-B1C1-D61D83BBAE24}" srcOrd="2" destOrd="0" parTransId="{75D277D6-E1EE-41E2-AD40-D3694B9F7846}" sibTransId="{01EABABE-4A50-44AD-B5CE-520151BBCA50}"/>
    <dgm:cxn modelId="{70016E0D-9413-4FDE-9F38-39675AB53EBB}" srcId="{B212DA0C-F0FB-456B-8B45-ABF1C7D91360}" destId="{8EEA9CF1-9B2C-482F-86EA-4386EBCC8C11}" srcOrd="0" destOrd="0" parTransId="{BACE97E2-8386-44DD-9840-5A683B75615B}" sibTransId="{3A753753-9C98-4475-8890-B7EF99F2F164}"/>
    <dgm:cxn modelId="{DD641729-3437-4CC6-BC4F-4513BDD041B3}" type="presOf" srcId="{88E36550-F97D-4622-BEEA-CDD49D608FC1}" destId="{B675C722-876F-445D-AF52-90CDE7F9C5C9}" srcOrd="1" destOrd="0" presId="urn:microsoft.com/office/officeart/2005/8/layout/orgChart1"/>
    <dgm:cxn modelId="{7EBEBB2C-517D-4249-A919-250DC17E096D}" type="presOf" srcId="{75D277D6-E1EE-41E2-AD40-D3694B9F7846}" destId="{504402D8-7488-44D8-A8FD-39F0A0C341FA}" srcOrd="0" destOrd="0" presId="urn:microsoft.com/office/officeart/2005/8/layout/orgChart1"/>
    <dgm:cxn modelId="{8FC42F9E-3AD3-472B-89F5-215FBD6BA619}" type="presOf" srcId="{011DD9BA-CB00-4F03-8C87-227D21D745C1}" destId="{EF6C1AB0-66EA-42F1-B863-407C41985BA1}" srcOrd="0" destOrd="0" presId="urn:microsoft.com/office/officeart/2005/8/layout/orgChart1"/>
    <dgm:cxn modelId="{137FDD32-4F11-4F11-AE60-4F91181C18E5}" type="presParOf" srcId="{7490F09D-78D3-4455-A5DA-F4410B52F6E4}" destId="{E8CDE713-6B54-431B-A626-FF4D64C4B16F}" srcOrd="0" destOrd="0" presId="urn:microsoft.com/office/officeart/2005/8/layout/orgChart1"/>
    <dgm:cxn modelId="{9723273E-501D-4B86-8730-866A0174BBE4}" type="presParOf" srcId="{E8CDE713-6B54-431B-A626-FF4D64C4B16F}" destId="{CCDBBB9A-D079-483D-9DEE-A799F6957E5E}" srcOrd="0" destOrd="0" presId="urn:microsoft.com/office/officeart/2005/8/layout/orgChart1"/>
    <dgm:cxn modelId="{4D21C78A-E3F9-425F-8845-43185C8D05B7}" type="presParOf" srcId="{CCDBBB9A-D079-483D-9DEE-A799F6957E5E}" destId="{A1173DD4-D0F0-4548-AB5A-D953E24692A8}" srcOrd="0" destOrd="0" presId="urn:microsoft.com/office/officeart/2005/8/layout/orgChart1"/>
    <dgm:cxn modelId="{41029EF4-23B9-4E5C-8E9D-C2C18B70486A}" type="presParOf" srcId="{CCDBBB9A-D079-483D-9DEE-A799F6957E5E}" destId="{15720C58-2830-41A7-AD12-8289FF111CD3}" srcOrd="1" destOrd="0" presId="urn:microsoft.com/office/officeart/2005/8/layout/orgChart1"/>
    <dgm:cxn modelId="{1819EBA2-F39B-42DC-A034-503BC4C5ACA3}" type="presParOf" srcId="{E8CDE713-6B54-431B-A626-FF4D64C4B16F}" destId="{76B953C8-713A-4513-999D-C9F32F0CB8BD}" srcOrd="1" destOrd="0" presId="urn:microsoft.com/office/officeart/2005/8/layout/orgChart1"/>
    <dgm:cxn modelId="{CE3F3C1B-4146-4DF3-A552-72C5F8EF85D6}" type="presParOf" srcId="{76B953C8-713A-4513-999D-C9F32F0CB8BD}" destId="{07A223D7-199B-434D-B476-9F54C0E74EF6}" srcOrd="0" destOrd="0" presId="urn:microsoft.com/office/officeart/2005/8/layout/orgChart1"/>
    <dgm:cxn modelId="{CACFD3BB-6755-43C7-BEF6-A93ACE993203}" type="presParOf" srcId="{76B953C8-713A-4513-999D-C9F32F0CB8BD}" destId="{EA7E29A6-BA10-437D-AB6E-185FD42F5CC8}" srcOrd="1" destOrd="0" presId="urn:microsoft.com/office/officeart/2005/8/layout/orgChart1"/>
    <dgm:cxn modelId="{41DFC28D-7F9C-4D33-9D06-5E71EEE1A613}" type="presParOf" srcId="{EA7E29A6-BA10-437D-AB6E-185FD42F5CC8}" destId="{4DA63BDD-EEE2-4C16-9038-84CE197FDEC5}" srcOrd="0" destOrd="0" presId="urn:microsoft.com/office/officeart/2005/8/layout/orgChart1"/>
    <dgm:cxn modelId="{60B40BB6-EBE5-4F25-83A8-103F6D242361}" type="presParOf" srcId="{4DA63BDD-EEE2-4C16-9038-84CE197FDEC5}" destId="{EF6C1AB0-66EA-42F1-B863-407C41985BA1}" srcOrd="0" destOrd="0" presId="urn:microsoft.com/office/officeart/2005/8/layout/orgChart1"/>
    <dgm:cxn modelId="{AFC5FA5A-8272-440A-A929-0BCD839E7881}" type="presParOf" srcId="{4DA63BDD-EEE2-4C16-9038-84CE197FDEC5}" destId="{BC386771-40A5-4B08-96B2-764185DFDB83}" srcOrd="1" destOrd="0" presId="urn:microsoft.com/office/officeart/2005/8/layout/orgChart1"/>
    <dgm:cxn modelId="{AECC25A9-AA6B-4747-A43C-3AE46C1A3346}" type="presParOf" srcId="{EA7E29A6-BA10-437D-AB6E-185FD42F5CC8}" destId="{A3F94867-FD69-4FAA-B0A7-77B28D53D505}" srcOrd="1" destOrd="0" presId="urn:microsoft.com/office/officeart/2005/8/layout/orgChart1"/>
    <dgm:cxn modelId="{3B6A22D7-D1EC-4170-B8E2-71DAD457F48A}" type="presParOf" srcId="{EA7E29A6-BA10-437D-AB6E-185FD42F5CC8}" destId="{D9466ABD-BB98-4590-B968-45B975961AD1}" srcOrd="2" destOrd="0" presId="urn:microsoft.com/office/officeart/2005/8/layout/orgChart1"/>
    <dgm:cxn modelId="{C2957F44-B4F9-4049-A267-EF7FCBA5EE02}" type="presParOf" srcId="{76B953C8-713A-4513-999D-C9F32F0CB8BD}" destId="{435A7677-5E5E-42D1-8F18-0C4A3F54FEE8}" srcOrd="2" destOrd="0" presId="urn:microsoft.com/office/officeart/2005/8/layout/orgChart1"/>
    <dgm:cxn modelId="{40129851-8A56-4032-955B-55994C1E1970}" type="presParOf" srcId="{76B953C8-713A-4513-999D-C9F32F0CB8BD}" destId="{D43A83BC-89B6-4039-A674-596C456FA66D}" srcOrd="3" destOrd="0" presId="urn:microsoft.com/office/officeart/2005/8/layout/orgChart1"/>
    <dgm:cxn modelId="{6E3146A8-C133-4E09-917A-A07895109873}" type="presParOf" srcId="{D43A83BC-89B6-4039-A674-596C456FA66D}" destId="{0DF4A068-D04F-49EE-B931-DBD0F4BA9687}" srcOrd="0" destOrd="0" presId="urn:microsoft.com/office/officeart/2005/8/layout/orgChart1"/>
    <dgm:cxn modelId="{D451388D-FE50-4D36-8416-D3F236ABBEFE}" type="presParOf" srcId="{0DF4A068-D04F-49EE-B931-DBD0F4BA9687}" destId="{3197BD02-0DA2-49C4-8770-FECD98F44A54}" srcOrd="0" destOrd="0" presId="urn:microsoft.com/office/officeart/2005/8/layout/orgChart1"/>
    <dgm:cxn modelId="{4876BA8F-0EAE-4749-B9C8-DDE74FA28F6A}" type="presParOf" srcId="{0DF4A068-D04F-49EE-B931-DBD0F4BA9687}" destId="{1609F7DA-DA17-4933-B171-C77659E1473B}" srcOrd="1" destOrd="0" presId="urn:microsoft.com/office/officeart/2005/8/layout/orgChart1"/>
    <dgm:cxn modelId="{2B31BD71-2EF1-4DF9-B75F-2E4D17E6404A}" type="presParOf" srcId="{D43A83BC-89B6-4039-A674-596C456FA66D}" destId="{E5A98812-1B6E-46F4-818A-D859B9C53564}" srcOrd="1" destOrd="0" presId="urn:microsoft.com/office/officeart/2005/8/layout/orgChart1"/>
    <dgm:cxn modelId="{9CC5BECC-EDC5-4D16-ADB0-9B579267A1CC}" type="presParOf" srcId="{E5A98812-1B6E-46F4-818A-D859B9C53564}" destId="{95AA4B48-056B-4999-9D00-AE776A50252F}" srcOrd="0" destOrd="0" presId="urn:microsoft.com/office/officeart/2005/8/layout/orgChart1"/>
    <dgm:cxn modelId="{3F67256D-EC7C-452D-BF82-64D8040DAA11}" type="presParOf" srcId="{E5A98812-1B6E-46F4-818A-D859B9C53564}" destId="{6A9ACC82-F3EE-4606-9111-9C092C2F1D05}" srcOrd="1" destOrd="0" presId="urn:microsoft.com/office/officeart/2005/8/layout/orgChart1"/>
    <dgm:cxn modelId="{7D0BC1FF-1D48-4D8E-B054-55574696A5C1}" type="presParOf" srcId="{6A9ACC82-F3EE-4606-9111-9C092C2F1D05}" destId="{C8AAD17B-E7E5-47BC-94EB-C1C5374CC933}" srcOrd="0" destOrd="0" presId="urn:microsoft.com/office/officeart/2005/8/layout/orgChart1"/>
    <dgm:cxn modelId="{73B593BB-100A-4948-8FFB-6DB91CDBAA61}" type="presParOf" srcId="{C8AAD17B-E7E5-47BC-94EB-C1C5374CC933}" destId="{DCA790E2-5E75-48BA-A8B0-C0953F1E02DC}" srcOrd="0" destOrd="0" presId="urn:microsoft.com/office/officeart/2005/8/layout/orgChart1"/>
    <dgm:cxn modelId="{C4365A97-0C53-4DDC-8C10-0488A6DF4967}" type="presParOf" srcId="{C8AAD17B-E7E5-47BC-94EB-C1C5374CC933}" destId="{203312E6-2A31-4BE4-8B8A-3E86D2A575F6}" srcOrd="1" destOrd="0" presId="urn:microsoft.com/office/officeart/2005/8/layout/orgChart1"/>
    <dgm:cxn modelId="{9B6501E2-2A20-4D8E-8638-02B27F5C5504}" type="presParOf" srcId="{6A9ACC82-F3EE-4606-9111-9C092C2F1D05}" destId="{BA727705-C998-4925-BDD2-E4E552F1AF04}" srcOrd="1" destOrd="0" presId="urn:microsoft.com/office/officeart/2005/8/layout/orgChart1"/>
    <dgm:cxn modelId="{FCB42B0C-ADFE-41FC-9A42-6683090DB30C}" type="presParOf" srcId="{6A9ACC82-F3EE-4606-9111-9C092C2F1D05}" destId="{6A30E106-8EF8-45D6-A15E-0E28DB9D3AF9}" srcOrd="2" destOrd="0" presId="urn:microsoft.com/office/officeart/2005/8/layout/orgChart1"/>
    <dgm:cxn modelId="{4059B72A-9D52-4068-9FCA-32DB8F945C20}" type="presParOf" srcId="{E5A98812-1B6E-46F4-818A-D859B9C53564}" destId="{89EDAAAC-3819-475A-8C48-374463EC4790}" srcOrd="2" destOrd="0" presId="urn:microsoft.com/office/officeart/2005/8/layout/orgChart1"/>
    <dgm:cxn modelId="{F5DDD682-1E83-43A7-ACE2-BCCF099B14B0}" type="presParOf" srcId="{E5A98812-1B6E-46F4-818A-D859B9C53564}" destId="{2F39B64C-8580-4055-AED5-8878EF8D3EDB}" srcOrd="3" destOrd="0" presId="urn:microsoft.com/office/officeart/2005/8/layout/orgChart1"/>
    <dgm:cxn modelId="{EFF32E68-F39E-40A1-8F06-E461677078A7}" type="presParOf" srcId="{2F39B64C-8580-4055-AED5-8878EF8D3EDB}" destId="{1F451394-A1A3-4BD8-8EF6-036FDAA48F76}" srcOrd="0" destOrd="0" presId="urn:microsoft.com/office/officeart/2005/8/layout/orgChart1"/>
    <dgm:cxn modelId="{4B63F05B-999F-4EEE-BB4A-2BBFEE27D012}" type="presParOf" srcId="{1F451394-A1A3-4BD8-8EF6-036FDAA48F76}" destId="{8C90AEF5-86EC-4E00-BD8B-258149E4C569}" srcOrd="0" destOrd="0" presId="urn:microsoft.com/office/officeart/2005/8/layout/orgChart1"/>
    <dgm:cxn modelId="{83900041-A8A6-494E-B926-234E660D403E}" type="presParOf" srcId="{1F451394-A1A3-4BD8-8EF6-036FDAA48F76}" destId="{7E1D5FA8-4674-4CCC-AF1F-02CC615BB5D7}" srcOrd="1" destOrd="0" presId="urn:microsoft.com/office/officeart/2005/8/layout/orgChart1"/>
    <dgm:cxn modelId="{60323112-CDC5-4A85-BF85-28C85790E6C1}" type="presParOf" srcId="{2F39B64C-8580-4055-AED5-8878EF8D3EDB}" destId="{45994F88-5B39-4969-9712-2E5B00BDE7EA}" srcOrd="1" destOrd="0" presId="urn:microsoft.com/office/officeart/2005/8/layout/orgChart1"/>
    <dgm:cxn modelId="{AAD0A5F7-4324-4F0A-A59C-BD7E0BC432F0}" type="presParOf" srcId="{2F39B64C-8580-4055-AED5-8878EF8D3EDB}" destId="{A24AB110-6F9E-4018-9A6B-B4479BCE9D16}" srcOrd="2" destOrd="0" presId="urn:microsoft.com/office/officeart/2005/8/layout/orgChart1"/>
    <dgm:cxn modelId="{4ABF5C5A-6B0E-4F84-8CD3-750E92B90F42}" type="presParOf" srcId="{E5A98812-1B6E-46F4-818A-D859B9C53564}" destId="{65ACE20C-562F-46FD-AFD0-BA6B3CBDB256}" srcOrd="4" destOrd="0" presId="urn:microsoft.com/office/officeart/2005/8/layout/orgChart1"/>
    <dgm:cxn modelId="{D1AF871C-3F23-4425-80FD-B4167E1DD5DA}" type="presParOf" srcId="{E5A98812-1B6E-46F4-818A-D859B9C53564}" destId="{F344DC88-EB04-425F-8EB5-43C55F8B62A9}" srcOrd="5" destOrd="0" presId="urn:microsoft.com/office/officeart/2005/8/layout/orgChart1"/>
    <dgm:cxn modelId="{9646E5A2-A534-4F0E-B65C-60D0F91D8DF6}" type="presParOf" srcId="{F344DC88-EB04-425F-8EB5-43C55F8B62A9}" destId="{C76F2A07-7DB8-4C60-9266-92FF43B362B2}" srcOrd="0" destOrd="0" presId="urn:microsoft.com/office/officeart/2005/8/layout/orgChart1"/>
    <dgm:cxn modelId="{C7AF0D90-B2D3-4AF3-80C6-CF150E2D1CFF}" type="presParOf" srcId="{C76F2A07-7DB8-4C60-9266-92FF43B362B2}" destId="{B95C64E3-8222-40D8-B314-081A16587E36}" srcOrd="0" destOrd="0" presId="urn:microsoft.com/office/officeart/2005/8/layout/orgChart1"/>
    <dgm:cxn modelId="{F89DB2E8-82A4-44A2-BDF2-1F1333A29E83}" type="presParOf" srcId="{C76F2A07-7DB8-4C60-9266-92FF43B362B2}" destId="{B675C722-876F-445D-AF52-90CDE7F9C5C9}" srcOrd="1" destOrd="0" presId="urn:microsoft.com/office/officeart/2005/8/layout/orgChart1"/>
    <dgm:cxn modelId="{81F65FDA-DD23-4964-8EDE-82A2CB65FDBC}" type="presParOf" srcId="{F344DC88-EB04-425F-8EB5-43C55F8B62A9}" destId="{59888FD5-B66D-488D-B9D5-3A370BF62ABB}" srcOrd="1" destOrd="0" presId="urn:microsoft.com/office/officeart/2005/8/layout/orgChart1"/>
    <dgm:cxn modelId="{8986992D-8230-4D25-A447-CF6268611066}" type="presParOf" srcId="{F344DC88-EB04-425F-8EB5-43C55F8B62A9}" destId="{51F320B5-CD89-44CE-BBCC-D5F10F8F8E5D}" srcOrd="2" destOrd="0" presId="urn:microsoft.com/office/officeart/2005/8/layout/orgChart1"/>
    <dgm:cxn modelId="{032E9B30-9C40-4E01-8A25-35D3155296CC}" type="presParOf" srcId="{E5A98812-1B6E-46F4-818A-D859B9C53564}" destId="{1A5E134A-F08D-4C4B-A36D-B0B5C617290F}" srcOrd="6" destOrd="0" presId="urn:microsoft.com/office/officeart/2005/8/layout/orgChart1"/>
    <dgm:cxn modelId="{287D6791-BEF1-464C-BFD8-CF9AB40C68AA}" type="presParOf" srcId="{E5A98812-1B6E-46F4-818A-D859B9C53564}" destId="{6E262925-45C2-4CEA-9642-A6458C9390AD}" srcOrd="7" destOrd="0" presId="urn:microsoft.com/office/officeart/2005/8/layout/orgChart1"/>
    <dgm:cxn modelId="{2959C5C7-0554-4D3B-A675-1FC1EFCBAEA8}" type="presParOf" srcId="{6E262925-45C2-4CEA-9642-A6458C9390AD}" destId="{CBBCCF87-077E-472F-9EF9-98E6369A1310}" srcOrd="0" destOrd="0" presId="urn:microsoft.com/office/officeart/2005/8/layout/orgChart1"/>
    <dgm:cxn modelId="{822293E7-3DB1-4282-AB9B-C689C9EA94E3}" type="presParOf" srcId="{CBBCCF87-077E-472F-9EF9-98E6369A1310}" destId="{EA175A06-E8AA-49BC-AF97-64A5C6C11F9D}" srcOrd="0" destOrd="0" presId="urn:microsoft.com/office/officeart/2005/8/layout/orgChart1"/>
    <dgm:cxn modelId="{821E8130-CE7A-4EDE-BAFE-D610BCBDB1BC}" type="presParOf" srcId="{CBBCCF87-077E-472F-9EF9-98E6369A1310}" destId="{B94B6D69-7F81-40CE-8C09-179AFB3054D9}" srcOrd="1" destOrd="0" presId="urn:microsoft.com/office/officeart/2005/8/layout/orgChart1"/>
    <dgm:cxn modelId="{BDF268AC-6150-4C4D-956D-294971AEC122}" type="presParOf" srcId="{6E262925-45C2-4CEA-9642-A6458C9390AD}" destId="{0DEEE037-154C-4105-BA30-000DF3BE6D8C}" srcOrd="1" destOrd="0" presId="urn:microsoft.com/office/officeart/2005/8/layout/orgChart1"/>
    <dgm:cxn modelId="{412167BC-9A5D-4E3D-AD7B-2C84A84BBCE8}" type="presParOf" srcId="{6E262925-45C2-4CEA-9642-A6458C9390AD}" destId="{91659783-19AB-49C6-A17E-337FF66D51AC}" srcOrd="2" destOrd="0" presId="urn:microsoft.com/office/officeart/2005/8/layout/orgChart1"/>
    <dgm:cxn modelId="{AC9F5909-8828-4FB1-BA55-95113EEC1023}" type="presParOf" srcId="{D43A83BC-89B6-4039-A674-596C456FA66D}" destId="{7BF77724-0439-4DBB-B4AE-6BB2718B08A8}" srcOrd="2" destOrd="0" presId="urn:microsoft.com/office/officeart/2005/8/layout/orgChart1"/>
    <dgm:cxn modelId="{C006F933-84A9-4335-922D-553B032839D7}" type="presParOf" srcId="{76B953C8-713A-4513-999D-C9F32F0CB8BD}" destId="{504402D8-7488-44D8-A8FD-39F0A0C341FA}" srcOrd="4" destOrd="0" presId="urn:microsoft.com/office/officeart/2005/8/layout/orgChart1"/>
    <dgm:cxn modelId="{C603C2FA-A052-42AB-A5BF-5E2CDD3166FA}" type="presParOf" srcId="{76B953C8-713A-4513-999D-C9F32F0CB8BD}" destId="{B6458DDE-14B2-4C69-97A8-B2AFEC9813DC}" srcOrd="5" destOrd="0" presId="urn:microsoft.com/office/officeart/2005/8/layout/orgChart1"/>
    <dgm:cxn modelId="{AE674DF7-7924-425E-90CC-8B8992651438}" type="presParOf" srcId="{B6458DDE-14B2-4C69-97A8-B2AFEC9813DC}" destId="{D0D91408-7037-44F5-97C4-3C4290D7B9BB}" srcOrd="0" destOrd="0" presId="urn:microsoft.com/office/officeart/2005/8/layout/orgChart1"/>
    <dgm:cxn modelId="{8B2D4400-2AB0-4747-8B5F-31EFCBC0C072}" type="presParOf" srcId="{D0D91408-7037-44F5-97C4-3C4290D7B9BB}" destId="{A8C4CE3E-D7CE-4FF4-9B81-FB3F7F5593AF}" srcOrd="0" destOrd="0" presId="urn:microsoft.com/office/officeart/2005/8/layout/orgChart1"/>
    <dgm:cxn modelId="{AEA0F6E1-8C5B-4BFC-8042-BA1A337360B0}" type="presParOf" srcId="{D0D91408-7037-44F5-97C4-3C4290D7B9BB}" destId="{66DBBDE3-EDAB-4483-A5A9-9FE9C79330FF}" srcOrd="1" destOrd="0" presId="urn:microsoft.com/office/officeart/2005/8/layout/orgChart1"/>
    <dgm:cxn modelId="{D23CB011-BFE0-4F0B-A383-C61176B59F3F}" type="presParOf" srcId="{B6458DDE-14B2-4C69-97A8-B2AFEC9813DC}" destId="{80C9B32C-7B1A-4303-99F3-443DA7078424}" srcOrd="1" destOrd="0" presId="urn:microsoft.com/office/officeart/2005/8/layout/orgChart1"/>
    <dgm:cxn modelId="{CA562082-132F-4864-9950-5C2FBA87D3B8}" type="presParOf" srcId="{B6458DDE-14B2-4C69-97A8-B2AFEC9813DC}" destId="{78C8A864-8414-42FF-9941-1DE5B89DFF94}" srcOrd="2" destOrd="0" presId="urn:microsoft.com/office/officeart/2005/8/layout/orgChart1"/>
    <dgm:cxn modelId="{025B348D-6C6F-49F4-B2B8-451581618701}" type="presParOf" srcId="{76B953C8-713A-4513-999D-C9F32F0CB8BD}" destId="{92F3BC4A-628A-4AAF-BF67-F3ACF23FDD69}" srcOrd="6" destOrd="0" presId="urn:microsoft.com/office/officeart/2005/8/layout/orgChart1"/>
    <dgm:cxn modelId="{1E5CB627-61BD-4CFF-ACD2-0227D3512BEC}" type="presParOf" srcId="{76B953C8-713A-4513-999D-C9F32F0CB8BD}" destId="{58050DC7-CF75-47C8-A44B-1E5F9D8AE192}" srcOrd="7" destOrd="0" presId="urn:microsoft.com/office/officeart/2005/8/layout/orgChart1"/>
    <dgm:cxn modelId="{6CFDBAE6-8419-4C37-A139-4FD8D04EC5D7}" type="presParOf" srcId="{58050DC7-CF75-47C8-A44B-1E5F9D8AE192}" destId="{5925C44B-BD12-48C0-AADC-8950E1D9A4D9}" srcOrd="0" destOrd="0" presId="urn:microsoft.com/office/officeart/2005/8/layout/orgChart1"/>
    <dgm:cxn modelId="{DF0FBBE2-EA12-4C73-8309-F6EB3E978AB5}" type="presParOf" srcId="{5925C44B-BD12-48C0-AADC-8950E1D9A4D9}" destId="{D1CCF9E2-C22E-4ECE-8FCD-0D8D11D4A2F6}" srcOrd="0" destOrd="0" presId="urn:microsoft.com/office/officeart/2005/8/layout/orgChart1"/>
    <dgm:cxn modelId="{59166DF4-D314-4324-8E8B-E924A10EE836}" type="presParOf" srcId="{5925C44B-BD12-48C0-AADC-8950E1D9A4D9}" destId="{B46F8CEE-D4E3-4268-B32C-9C49B2793D83}" srcOrd="1" destOrd="0" presId="urn:microsoft.com/office/officeart/2005/8/layout/orgChart1"/>
    <dgm:cxn modelId="{B3217D2B-5C21-493F-99D9-D76AC5ED009E}" type="presParOf" srcId="{58050DC7-CF75-47C8-A44B-1E5F9D8AE192}" destId="{C9AAFADD-97CE-4FB3-8B99-97C43349D003}" srcOrd="1" destOrd="0" presId="urn:microsoft.com/office/officeart/2005/8/layout/orgChart1"/>
    <dgm:cxn modelId="{CD24F6E1-B8A3-4A6B-84C2-C976C70CBE0F}" type="presParOf" srcId="{58050DC7-CF75-47C8-A44B-1E5F9D8AE192}" destId="{8010D069-34EB-4F84-BA58-D00D8A1FF441}" srcOrd="2" destOrd="0" presId="urn:microsoft.com/office/officeart/2005/8/layout/orgChart1"/>
    <dgm:cxn modelId="{8F66171B-4E62-4F01-BAE5-F55C041D628E}" type="presParOf" srcId="{E8CDE713-6B54-431B-A626-FF4D64C4B16F}" destId="{0E48702A-912F-4C28-9C2C-DCEA195C2951}"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77AAC5-89EE-4E22-9B0E-2D9D131D93A9}">
      <dsp:nvSpPr>
        <dsp:cNvPr id="0" name=""/>
        <dsp:cNvSpPr/>
      </dsp:nvSpPr>
      <dsp:spPr>
        <a:xfrm>
          <a:off x="1068113" y="1981"/>
          <a:ext cx="3119158" cy="587187"/>
        </a:xfrm>
        <a:prstGeom prst="roundRect">
          <a:avLst>
            <a:gd name="adj" fmla="val 10000"/>
          </a:avLst>
        </a:prstGeom>
        <a:solidFill>
          <a:srgbClr val="B9C72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MX" sz="1100" kern="1200" dirty="0">
              <a:solidFill>
                <a:schemeClr val="tx1">
                  <a:lumMod val="85000"/>
                  <a:lumOff val="15000"/>
                </a:schemeClr>
              </a:solidFill>
              <a:latin typeface="Arial" panose="020B0604020202020204" pitchFamily="34" charset="0"/>
              <a:cs typeface="Arial" panose="020B0604020202020204" pitchFamily="34" charset="0"/>
            </a:rPr>
            <a:t>Identificar Procesos/actividades con Alto Potencial de Gravedad (APG).</a:t>
          </a:r>
          <a:endParaRPr lang="es-CL" sz="1100" kern="1200" dirty="0">
            <a:solidFill>
              <a:schemeClr val="tx1">
                <a:lumMod val="85000"/>
                <a:lumOff val="15000"/>
              </a:schemeClr>
            </a:solidFill>
            <a:latin typeface="Arial" panose="020B0604020202020204" pitchFamily="34" charset="0"/>
            <a:cs typeface="Arial" panose="020B0604020202020204" pitchFamily="34" charset="0"/>
          </a:endParaRPr>
        </a:p>
      </dsp:txBody>
      <dsp:txXfrm>
        <a:off x="1085311" y="19179"/>
        <a:ext cx="3084762" cy="552791"/>
      </dsp:txXfrm>
    </dsp:sp>
    <dsp:sp modelId="{9C3E7357-D931-4791-84FA-850DCE332725}">
      <dsp:nvSpPr>
        <dsp:cNvPr id="0" name=""/>
        <dsp:cNvSpPr/>
      </dsp:nvSpPr>
      <dsp:spPr>
        <a:xfrm rot="5400000">
          <a:off x="2517595" y="603848"/>
          <a:ext cx="220195" cy="264234"/>
        </a:xfrm>
        <a:prstGeom prst="rightArrow">
          <a:avLst>
            <a:gd name="adj1" fmla="val 60000"/>
            <a:gd name="adj2" fmla="val 50000"/>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s-CL" sz="900" kern="1200"/>
        </a:p>
      </dsp:txBody>
      <dsp:txXfrm rot="-5400000">
        <a:off x="2548423" y="625867"/>
        <a:ext cx="158540" cy="154137"/>
      </dsp:txXfrm>
    </dsp:sp>
    <dsp:sp modelId="{1A462155-0D96-4E88-ADD1-61DCD5848708}">
      <dsp:nvSpPr>
        <dsp:cNvPr id="0" name=""/>
        <dsp:cNvSpPr/>
      </dsp:nvSpPr>
      <dsp:spPr>
        <a:xfrm>
          <a:off x="1068113" y="882762"/>
          <a:ext cx="3119158" cy="587187"/>
        </a:xfrm>
        <a:prstGeom prst="roundRect">
          <a:avLst>
            <a:gd name="adj" fmla="val 10000"/>
          </a:avLst>
        </a:prstGeom>
        <a:solidFill>
          <a:srgbClr val="B9C72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MX" sz="1100" kern="1200" dirty="0">
              <a:solidFill>
                <a:schemeClr val="tx1">
                  <a:lumMod val="85000"/>
                  <a:lumOff val="15000"/>
                </a:schemeClr>
              </a:solidFill>
              <a:latin typeface="Arial" panose="020B0604020202020204" pitchFamily="34" charset="0"/>
              <a:cs typeface="Arial" panose="020B0604020202020204" pitchFamily="34" charset="0"/>
            </a:rPr>
            <a:t>Confeccionar diagrama de procesos a analizar.</a:t>
          </a:r>
          <a:endParaRPr lang="es-CL" sz="1100" kern="1200" dirty="0">
            <a:solidFill>
              <a:schemeClr val="tx1">
                <a:lumMod val="85000"/>
                <a:lumOff val="15000"/>
              </a:schemeClr>
            </a:solidFill>
            <a:latin typeface="Arial" panose="020B0604020202020204" pitchFamily="34" charset="0"/>
            <a:cs typeface="Arial" panose="020B0604020202020204" pitchFamily="34" charset="0"/>
          </a:endParaRPr>
        </a:p>
      </dsp:txBody>
      <dsp:txXfrm>
        <a:off x="1085311" y="899960"/>
        <a:ext cx="3084762" cy="552791"/>
      </dsp:txXfrm>
    </dsp:sp>
    <dsp:sp modelId="{C06D3FA7-CA78-4A6B-8369-E3D2BB8ED8BD}">
      <dsp:nvSpPr>
        <dsp:cNvPr id="0" name=""/>
        <dsp:cNvSpPr/>
      </dsp:nvSpPr>
      <dsp:spPr>
        <a:xfrm rot="5400000">
          <a:off x="2517595" y="1484628"/>
          <a:ext cx="220195" cy="264234"/>
        </a:xfrm>
        <a:prstGeom prst="rightArrow">
          <a:avLst>
            <a:gd name="adj1" fmla="val 60000"/>
            <a:gd name="adj2" fmla="val 50000"/>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s-CL" sz="900" kern="1200"/>
        </a:p>
      </dsp:txBody>
      <dsp:txXfrm rot="-5400000">
        <a:off x="2548423" y="1506647"/>
        <a:ext cx="158540" cy="154137"/>
      </dsp:txXfrm>
    </dsp:sp>
    <dsp:sp modelId="{A4945BBE-AC5D-4DDE-B137-91FD9122F31C}">
      <dsp:nvSpPr>
        <dsp:cNvPr id="0" name=""/>
        <dsp:cNvSpPr/>
      </dsp:nvSpPr>
      <dsp:spPr>
        <a:xfrm>
          <a:off x="1068113" y="1763542"/>
          <a:ext cx="3119158" cy="587187"/>
        </a:xfrm>
        <a:prstGeom prst="roundRect">
          <a:avLst>
            <a:gd name="adj" fmla="val 10000"/>
          </a:avLst>
        </a:prstGeom>
        <a:solidFill>
          <a:srgbClr val="B9C72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MX" sz="1100" kern="1200" dirty="0">
              <a:solidFill>
                <a:schemeClr val="tx1">
                  <a:lumMod val="85000"/>
                  <a:lumOff val="15000"/>
                </a:schemeClr>
              </a:solidFill>
              <a:latin typeface="Arial" panose="020B0604020202020204" pitchFamily="34" charset="0"/>
              <a:cs typeface="Arial" panose="020B0604020202020204" pitchFamily="34" charset="0"/>
            </a:rPr>
            <a:t>Confeccionar, revisar o actualizar (según corresponda) la Matriz IPER del centro de trabajo.</a:t>
          </a:r>
          <a:endParaRPr lang="es-CL" sz="1100" kern="1200" dirty="0">
            <a:solidFill>
              <a:schemeClr val="tx1">
                <a:lumMod val="85000"/>
                <a:lumOff val="15000"/>
              </a:schemeClr>
            </a:solidFill>
            <a:latin typeface="Arial" panose="020B0604020202020204" pitchFamily="34" charset="0"/>
            <a:cs typeface="Arial" panose="020B0604020202020204" pitchFamily="34" charset="0"/>
          </a:endParaRPr>
        </a:p>
      </dsp:txBody>
      <dsp:txXfrm>
        <a:off x="1085311" y="1780740"/>
        <a:ext cx="3084762" cy="552791"/>
      </dsp:txXfrm>
    </dsp:sp>
    <dsp:sp modelId="{5C430440-FB4D-4F41-8F50-3A554FE804B5}">
      <dsp:nvSpPr>
        <dsp:cNvPr id="0" name=""/>
        <dsp:cNvSpPr/>
      </dsp:nvSpPr>
      <dsp:spPr>
        <a:xfrm rot="5400000">
          <a:off x="2517595" y="2365409"/>
          <a:ext cx="220195" cy="264234"/>
        </a:xfrm>
        <a:prstGeom prst="rightArrow">
          <a:avLst>
            <a:gd name="adj1" fmla="val 60000"/>
            <a:gd name="adj2" fmla="val 50000"/>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s-CL" sz="900" kern="1200"/>
        </a:p>
      </dsp:txBody>
      <dsp:txXfrm rot="-5400000">
        <a:off x="2548423" y="2387428"/>
        <a:ext cx="158540" cy="154137"/>
      </dsp:txXfrm>
    </dsp:sp>
    <dsp:sp modelId="{5E55B4E1-C504-45DA-A274-3B1D866255F3}">
      <dsp:nvSpPr>
        <dsp:cNvPr id="0" name=""/>
        <dsp:cNvSpPr/>
      </dsp:nvSpPr>
      <dsp:spPr>
        <a:xfrm>
          <a:off x="1068113" y="2644323"/>
          <a:ext cx="3119158" cy="587187"/>
        </a:xfrm>
        <a:prstGeom prst="roundRect">
          <a:avLst>
            <a:gd name="adj" fmla="val 10000"/>
          </a:avLst>
        </a:prstGeom>
        <a:solidFill>
          <a:srgbClr val="B9C72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CL" sz="1100" kern="1200" dirty="0">
              <a:solidFill>
                <a:schemeClr val="tx1">
                  <a:lumMod val="85000"/>
                  <a:lumOff val="15000"/>
                </a:schemeClr>
              </a:solidFill>
              <a:latin typeface="Arial" panose="020B0604020202020204" pitchFamily="34" charset="0"/>
              <a:cs typeface="Arial" panose="020B0604020202020204" pitchFamily="34" charset="0"/>
            </a:rPr>
            <a:t>Definir Riesgos Críticos (Potenciales)</a:t>
          </a:r>
        </a:p>
      </dsp:txBody>
      <dsp:txXfrm>
        <a:off x="1085311" y="2661521"/>
        <a:ext cx="3084762" cy="552791"/>
      </dsp:txXfrm>
    </dsp:sp>
    <dsp:sp modelId="{9F9B28AC-46C5-4E0F-90EA-8B2D67DFBB3F}">
      <dsp:nvSpPr>
        <dsp:cNvPr id="0" name=""/>
        <dsp:cNvSpPr/>
      </dsp:nvSpPr>
      <dsp:spPr>
        <a:xfrm rot="5400000">
          <a:off x="2517595" y="3246189"/>
          <a:ext cx="220195" cy="264234"/>
        </a:xfrm>
        <a:prstGeom prst="rightArrow">
          <a:avLst>
            <a:gd name="adj1" fmla="val 60000"/>
            <a:gd name="adj2" fmla="val 50000"/>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s-CL" sz="900" kern="1200"/>
        </a:p>
      </dsp:txBody>
      <dsp:txXfrm rot="-5400000">
        <a:off x="2548423" y="3268208"/>
        <a:ext cx="158540" cy="154137"/>
      </dsp:txXfrm>
    </dsp:sp>
    <dsp:sp modelId="{0D1A55EF-7440-493D-9737-7F954A0E15B1}">
      <dsp:nvSpPr>
        <dsp:cNvPr id="0" name=""/>
        <dsp:cNvSpPr/>
      </dsp:nvSpPr>
      <dsp:spPr>
        <a:xfrm>
          <a:off x="1068113" y="3525103"/>
          <a:ext cx="3119158" cy="587187"/>
        </a:xfrm>
        <a:prstGeom prst="roundRect">
          <a:avLst>
            <a:gd name="adj" fmla="val 10000"/>
          </a:avLst>
        </a:prstGeom>
        <a:solidFill>
          <a:srgbClr val="B9C72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CL" sz="1100" kern="1200" dirty="0">
              <a:solidFill>
                <a:schemeClr val="tx1">
                  <a:lumMod val="85000"/>
                  <a:lumOff val="15000"/>
                </a:schemeClr>
              </a:solidFill>
              <a:latin typeface="Arial" panose="020B0604020202020204" pitchFamily="34" charset="0"/>
              <a:cs typeface="Arial" panose="020B0604020202020204" pitchFamily="34" charset="0"/>
            </a:rPr>
            <a:t>Implementar controles conforme a la magnitud del riesgo y orden de prelación</a:t>
          </a:r>
        </a:p>
      </dsp:txBody>
      <dsp:txXfrm>
        <a:off x="1085311" y="3542301"/>
        <a:ext cx="3084762" cy="552791"/>
      </dsp:txXfrm>
    </dsp:sp>
    <dsp:sp modelId="{4BC62649-E551-430B-B69D-2D2FC97D8FCB}">
      <dsp:nvSpPr>
        <dsp:cNvPr id="0" name=""/>
        <dsp:cNvSpPr/>
      </dsp:nvSpPr>
      <dsp:spPr>
        <a:xfrm rot="5400000">
          <a:off x="2517595" y="4126970"/>
          <a:ext cx="220195" cy="264234"/>
        </a:xfrm>
        <a:prstGeom prst="rightArrow">
          <a:avLst>
            <a:gd name="adj1" fmla="val 60000"/>
            <a:gd name="adj2" fmla="val 50000"/>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s-CL" sz="900" kern="1200"/>
        </a:p>
      </dsp:txBody>
      <dsp:txXfrm rot="-5400000">
        <a:off x="2548423" y="4148989"/>
        <a:ext cx="158540" cy="154137"/>
      </dsp:txXfrm>
    </dsp:sp>
    <dsp:sp modelId="{0FDA4CB5-4939-49CF-BC41-518695306B6E}">
      <dsp:nvSpPr>
        <dsp:cNvPr id="0" name=""/>
        <dsp:cNvSpPr/>
      </dsp:nvSpPr>
      <dsp:spPr>
        <a:xfrm>
          <a:off x="1068113" y="4405884"/>
          <a:ext cx="3119158" cy="587187"/>
        </a:xfrm>
        <a:prstGeom prst="roundRect">
          <a:avLst>
            <a:gd name="adj" fmla="val 10000"/>
          </a:avLst>
        </a:prstGeom>
        <a:solidFill>
          <a:srgbClr val="B9C72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CL" sz="1100" kern="1200" dirty="0">
              <a:solidFill>
                <a:schemeClr val="tx1">
                  <a:lumMod val="85000"/>
                  <a:lumOff val="15000"/>
                </a:schemeClr>
              </a:solidFill>
              <a:latin typeface="Arial" panose="020B0604020202020204" pitchFamily="34" charset="0"/>
              <a:cs typeface="Arial" panose="020B0604020202020204" pitchFamily="34" charset="0"/>
            </a:rPr>
            <a:t>Programa de Trabajo</a:t>
          </a:r>
        </a:p>
      </dsp:txBody>
      <dsp:txXfrm>
        <a:off x="1085311" y="4423082"/>
        <a:ext cx="3084762" cy="5527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F3BC4A-628A-4AAF-BF67-F3ACF23FDD69}">
      <dsp:nvSpPr>
        <dsp:cNvPr id="0" name=""/>
        <dsp:cNvSpPr/>
      </dsp:nvSpPr>
      <dsp:spPr>
        <a:xfrm>
          <a:off x="3600399" y="590708"/>
          <a:ext cx="2141813" cy="247813"/>
        </a:xfrm>
        <a:custGeom>
          <a:avLst/>
          <a:gdLst/>
          <a:ahLst/>
          <a:cxnLst/>
          <a:rect l="0" t="0" r="0" b="0"/>
          <a:pathLst>
            <a:path>
              <a:moveTo>
                <a:pt x="0" y="0"/>
              </a:moveTo>
              <a:lnTo>
                <a:pt x="0" y="123906"/>
              </a:lnTo>
              <a:lnTo>
                <a:pt x="2141813" y="123906"/>
              </a:lnTo>
              <a:lnTo>
                <a:pt x="2141813" y="24781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04402D8-7488-44D8-A8FD-39F0A0C341FA}">
      <dsp:nvSpPr>
        <dsp:cNvPr id="0" name=""/>
        <dsp:cNvSpPr/>
      </dsp:nvSpPr>
      <dsp:spPr>
        <a:xfrm>
          <a:off x="3600399" y="590708"/>
          <a:ext cx="713937" cy="247813"/>
        </a:xfrm>
        <a:custGeom>
          <a:avLst/>
          <a:gdLst/>
          <a:ahLst/>
          <a:cxnLst/>
          <a:rect l="0" t="0" r="0" b="0"/>
          <a:pathLst>
            <a:path>
              <a:moveTo>
                <a:pt x="0" y="0"/>
              </a:moveTo>
              <a:lnTo>
                <a:pt x="0" y="123906"/>
              </a:lnTo>
              <a:lnTo>
                <a:pt x="713937" y="123906"/>
              </a:lnTo>
              <a:lnTo>
                <a:pt x="713937" y="24781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A5E134A-F08D-4C4B-A36D-B0B5C617290F}">
      <dsp:nvSpPr>
        <dsp:cNvPr id="0" name=""/>
        <dsp:cNvSpPr/>
      </dsp:nvSpPr>
      <dsp:spPr>
        <a:xfrm>
          <a:off x="2414436" y="1428552"/>
          <a:ext cx="177009" cy="3056362"/>
        </a:xfrm>
        <a:custGeom>
          <a:avLst/>
          <a:gdLst/>
          <a:ahLst/>
          <a:cxnLst/>
          <a:rect l="0" t="0" r="0" b="0"/>
          <a:pathLst>
            <a:path>
              <a:moveTo>
                <a:pt x="0" y="0"/>
              </a:moveTo>
              <a:lnTo>
                <a:pt x="0" y="3056362"/>
              </a:lnTo>
              <a:lnTo>
                <a:pt x="177009" y="305636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5ACE20C-562F-46FD-AFD0-BA6B3CBDB256}">
      <dsp:nvSpPr>
        <dsp:cNvPr id="0" name=""/>
        <dsp:cNvSpPr/>
      </dsp:nvSpPr>
      <dsp:spPr>
        <a:xfrm>
          <a:off x="2414436" y="1428552"/>
          <a:ext cx="177009" cy="2218517"/>
        </a:xfrm>
        <a:custGeom>
          <a:avLst/>
          <a:gdLst/>
          <a:ahLst/>
          <a:cxnLst/>
          <a:rect l="0" t="0" r="0" b="0"/>
          <a:pathLst>
            <a:path>
              <a:moveTo>
                <a:pt x="0" y="0"/>
              </a:moveTo>
              <a:lnTo>
                <a:pt x="0" y="2218517"/>
              </a:lnTo>
              <a:lnTo>
                <a:pt x="177009" y="221851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9EDAAAC-3819-475A-8C48-374463EC4790}">
      <dsp:nvSpPr>
        <dsp:cNvPr id="0" name=""/>
        <dsp:cNvSpPr/>
      </dsp:nvSpPr>
      <dsp:spPr>
        <a:xfrm>
          <a:off x="2414436" y="1428552"/>
          <a:ext cx="177009" cy="1380673"/>
        </a:xfrm>
        <a:custGeom>
          <a:avLst/>
          <a:gdLst/>
          <a:ahLst/>
          <a:cxnLst/>
          <a:rect l="0" t="0" r="0" b="0"/>
          <a:pathLst>
            <a:path>
              <a:moveTo>
                <a:pt x="0" y="0"/>
              </a:moveTo>
              <a:lnTo>
                <a:pt x="0" y="1380673"/>
              </a:lnTo>
              <a:lnTo>
                <a:pt x="177009" y="138067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5AA4B48-056B-4999-9D00-AE776A50252F}">
      <dsp:nvSpPr>
        <dsp:cNvPr id="0" name=""/>
        <dsp:cNvSpPr/>
      </dsp:nvSpPr>
      <dsp:spPr>
        <a:xfrm>
          <a:off x="2414436" y="1428552"/>
          <a:ext cx="177009" cy="542828"/>
        </a:xfrm>
        <a:custGeom>
          <a:avLst/>
          <a:gdLst/>
          <a:ahLst/>
          <a:cxnLst/>
          <a:rect l="0" t="0" r="0" b="0"/>
          <a:pathLst>
            <a:path>
              <a:moveTo>
                <a:pt x="0" y="0"/>
              </a:moveTo>
              <a:lnTo>
                <a:pt x="0" y="542828"/>
              </a:lnTo>
              <a:lnTo>
                <a:pt x="177009" y="54282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35A7677-5E5E-42D1-8F18-0C4A3F54FEE8}">
      <dsp:nvSpPr>
        <dsp:cNvPr id="0" name=""/>
        <dsp:cNvSpPr/>
      </dsp:nvSpPr>
      <dsp:spPr>
        <a:xfrm>
          <a:off x="2886461" y="590708"/>
          <a:ext cx="713937" cy="247813"/>
        </a:xfrm>
        <a:custGeom>
          <a:avLst/>
          <a:gdLst/>
          <a:ahLst/>
          <a:cxnLst/>
          <a:rect l="0" t="0" r="0" b="0"/>
          <a:pathLst>
            <a:path>
              <a:moveTo>
                <a:pt x="713937" y="0"/>
              </a:moveTo>
              <a:lnTo>
                <a:pt x="713937" y="123906"/>
              </a:lnTo>
              <a:lnTo>
                <a:pt x="0" y="123906"/>
              </a:lnTo>
              <a:lnTo>
                <a:pt x="0" y="24781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7A223D7-199B-434D-B476-9F54C0E74EF6}">
      <dsp:nvSpPr>
        <dsp:cNvPr id="0" name=""/>
        <dsp:cNvSpPr/>
      </dsp:nvSpPr>
      <dsp:spPr>
        <a:xfrm>
          <a:off x="1458585" y="590708"/>
          <a:ext cx="2141813" cy="247813"/>
        </a:xfrm>
        <a:custGeom>
          <a:avLst/>
          <a:gdLst/>
          <a:ahLst/>
          <a:cxnLst/>
          <a:rect l="0" t="0" r="0" b="0"/>
          <a:pathLst>
            <a:path>
              <a:moveTo>
                <a:pt x="2141813" y="0"/>
              </a:moveTo>
              <a:lnTo>
                <a:pt x="2141813" y="123906"/>
              </a:lnTo>
              <a:lnTo>
                <a:pt x="0" y="123906"/>
              </a:lnTo>
              <a:lnTo>
                <a:pt x="0" y="24781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1173DD4-D0F0-4548-AB5A-D953E24692A8}">
      <dsp:nvSpPr>
        <dsp:cNvPr id="0" name=""/>
        <dsp:cNvSpPr/>
      </dsp:nvSpPr>
      <dsp:spPr>
        <a:xfrm>
          <a:off x="3010368" y="677"/>
          <a:ext cx="1180062" cy="590031"/>
        </a:xfrm>
        <a:prstGeom prst="rect">
          <a:avLst/>
        </a:prstGeom>
        <a:solidFill>
          <a:srgbClr val="B9C72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s-MX" sz="1050" kern="1200">
              <a:solidFill>
                <a:schemeClr val="tx1">
                  <a:lumMod val="85000"/>
                  <a:lumOff val="15000"/>
                </a:schemeClr>
              </a:solidFill>
              <a:latin typeface="Arial" panose="020B0604020202020204" pitchFamily="34" charset="0"/>
              <a:cs typeface="Arial" panose="020B0604020202020204" pitchFamily="34" charset="0"/>
            </a:rPr>
            <a:t>Gestión del Riesgo</a:t>
          </a:r>
          <a:endParaRPr lang="es-CL" sz="1050" kern="1200">
            <a:solidFill>
              <a:schemeClr val="tx1">
                <a:lumMod val="85000"/>
                <a:lumOff val="15000"/>
              </a:schemeClr>
            </a:solidFill>
            <a:latin typeface="Arial" panose="020B0604020202020204" pitchFamily="34" charset="0"/>
            <a:cs typeface="Arial" panose="020B0604020202020204" pitchFamily="34" charset="0"/>
          </a:endParaRPr>
        </a:p>
      </dsp:txBody>
      <dsp:txXfrm>
        <a:off x="3010368" y="677"/>
        <a:ext cx="1180062" cy="590031"/>
      </dsp:txXfrm>
    </dsp:sp>
    <dsp:sp modelId="{EF6C1AB0-66EA-42F1-B863-407C41985BA1}">
      <dsp:nvSpPr>
        <dsp:cNvPr id="0" name=""/>
        <dsp:cNvSpPr/>
      </dsp:nvSpPr>
      <dsp:spPr>
        <a:xfrm>
          <a:off x="868554" y="838521"/>
          <a:ext cx="1180062" cy="590031"/>
        </a:xfrm>
        <a:prstGeom prst="rect">
          <a:avLst/>
        </a:prstGeom>
        <a:solidFill>
          <a:srgbClr val="B9C72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s-MX" sz="1050" kern="1200">
              <a:solidFill>
                <a:schemeClr val="tx1">
                  <a:lumMod val="85000"/>
                  <a:lumOff val="15000"/>
                </a:schemeClr>
              </a:solidFill>
              <a:latin typeface="Arial" panose="020B0604020202020204" pitchFamily="34" charset="0"/>
              <a:cs typeface="Arial" panose="020B0604020202020204" pitchFamily="34" charset="0"/>
            </a:rPr>
            <a:t>Terminar / Eliminar el Riesgo</a:t>
          </a:r>
          <a:endParaRPr lang="es-CL" sz="1050" kern="1200">
            <a:solidFill>
              <a:schemeClr val="tx1">
                <a:lumMod val="85000"/>
                <a:lumOff val="15000"/>
              </a:schemeClr>
            </a:solidFill>
            <a:latin typeface="Arial" panose="020B0604020202020204" pitchFamily="34" charset="0"/>
            <a:cs typeface="Arial" panose="020B0604020202020204" pitchFamily="34" charset="0"/>
          </a:endParaRPr>
        </a:p>
      </dsp:txBody>
      <dsp:txXfrm>
        <a:off x="868554" y="838521"/>
        <a:ext cx="1180062" cy="590031"/>
      </dsp:txXfrm>
    </dsp:sp>
    <dsp:sp modelId="{3197BD02-0DA2-49C4-8770-FECD98F44A54}">
      <dsp:nvSpPr>
        <dsp:cNvPr id="0" name=""/>
        <dsp:cNvSpPr/>
      </dsp:nvSpPr>
      <dsp:spPr>
        <a:xfrm>
          <a:off x="2296430" y="838521"/>
          <a:ext cx="1180062" cy="590031"/>
        </a:xfrm>
        <a:prstGeom prst="rect">
          <a:avLst/>
        </a:prstGeom>
        <a:solidFill>
          <a:srgbClr val="B9C72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s-MX" sz="1050" kern="1200">
              <a:solidFill>
                <a:schemeClr val="tx1">
                  <a:lumMod val="85000"/>
                  <a:lumOff val="15000"/>
                </a:schemeClr>
              </a:solidFill>
              <a:latin typeface="Arial" panose="020B0604020202020204" pitchFamily="34" charset="0"/>
              <a:cs typeface="Arial" panose="020B0604020202020204" pitchFamily="34" charset="0"/>
            </a:rPr>
            <a:t>Tratar / Controlar el Riesgo</a:t>
          </a:r>
          <a:endParaRPr lang="es-CL" sz="1050" kern="1200">
            <a:solidFill>
              <a:schemeClr val="tx1">
                <a:lumMod val="85000"/>
                <a:lumOff val="15000"/>
              </a:schemeClr>
            </a:solidFill>
            <a:latin typeface="Arial" panose="020B0604020202020204" pitchFamily="34" charset="0"/>
            <a:cs typeface="Arial" panose="020B0604020202020204" pitchFamily="34" charset="0"/>
          </a:endParaRPr>
        </a:p>
      </dsp:txBody>
      <dsp:txXfrm>
        <a:off x="2296430" y="838521"/>
        <a:ext cx="1180062" cy="590031"/>
      </dsp:txXfrm>
    </dsp:sp>
    <dsp:sp modelId="{DCA790E2-5E75-48BA-A8B0-C0953F1E02DC}">
      <dsp:nvSpPr>
        <dsp:cNvPr id="0" name=""/>
        <dsp:cNvSpPr/>
      </dsp:nvSpPr>
      <dsp:spPr>
        <a:xfrm>
          <a:off x="2591445" y="1676366"/>
          <a:ext cx="1180062" cy="590031"/>
        </a:xfrm>
        <a:prstGeom prst="rect">
          <a:avLst/>
        </a:prstGeom>
        <a:solidFill>
          <a:srgbClr val="B9C72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s-MX" sz="1050" kern="1200">
              <a:solidFill>
                <a:schemeClr val="tx1">
                  <a:lumMod val="85000"/>
                  <a:lumOff val="15000"/>
                </a:schemeClr>
              </a:solidFill>
              <a:latin typeface="Arial" panose="020B0604020202020204" pitchFamily="34" charset="0"/>
              <a:cs typeface="Arial" panose="020B0604020202020204" pitchFamily="34" charset="0"/>
            </a:rPr>
            <a:t>Medidas de ingeniería o técnicas</a:t>
          </a:r>
          <a:endParaRPr lang="es-CL" sz="1050" kern="1200">
            <a:solidFill>
              <a:schemeClr val="tx1">
                <a:lumMod val="85000"/>
                <a:lumOff val="15000"/>
              </a:schemeClr>
            </a:solidFill>
            <a:latin typeface="Arial" panose="020B0604020202020204" pitchFamily="34" charset="0"/>
            <a:cs typeface="Arial" panose="020B0604020202020204" pitchFamily="34" charset="0"/>
          </a:endParaRPr>
        </a:p>
      </dsp:txBody>
      <dsp:txXfrm>
        <a:off x="2591445" y="1676366"/>
        <a:ext cx="1180062" cy="590031"/>
      </dsp:txXfrm>
    </dsp:sp>
    <dsp:sp modelId="{8C90AEF5-86EC-4E00-BD8B-258149E4C569}">
      <dsp:nvSpPr>
        <dsp:cNvPr id="0" name=""/>
        <dsp:cNvSpPr/>
      </dsp:nvSpPr>
      <dsp:spPr>
        <a:xfrm>
          <a:off x="2591445" y="2514210"/>
          <a:ext cx="1180062" cy="590031"/>
        </a:xfrm>
        <a:prstGeom prst="rect">
          <a:avLst/>
        </a:prstGeom>
        <a:solidFill>
          <a:srgbClr val="B9C72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s-MX" sz="1050" kern="1200">
              <a:solidFill>
                <a:schemeClr val="tx1">
                  <a:lumMod val="85000"/>
                  <a:lumOff val="15000"/>
                </a:schemeClr>
              </a:solidFill>
              <a:latin typeface="Arial" panose="020B0604020202020204" pitchFamily="34" charset="0"/>
              <a:cs typeface="Arial" panose="020B0604020202020204" pitchFamily="34" charset="0"/>
            </a:rPr>
            <a:t>Medidas Organizacionales</a:t>
          </a:r>
          <a:endParaRPr lang="es-CL" sz="1050" kern="1200">
            <a:solidFill>
              <a:schemeClr val="tx1">
                <a:lumMod val="85000"/>
                <a:lumOff val="15000"/>
              </a:schemeClr>
            </a:solidFill>
            <a:latin typeface="Arial" panose="020B0604020202020204" pitchFamily="34" charset="0"/>
            <a:cs typeface="Arial" panose="020B0604020202020204" pitchFamily="34" charset="0"/>
          </a:endParaRPr>
        </a:p>
      </dsp:txBody>
      <dsp:txXfrm>
        <a:off x="2591445" y="2514210"/>
        <a:ext cx="1180062" cy="590031"/>
      </dsp:txXfrm>
    </dsp:sp>
    <dsp:sp modelId="{B95C64E3-8222-40D8-B314-081A16587E36}">
      <dsp:nvSpPr>
        <dsp:cNvPr id="0" name=""/>
        <dsp:cNvSpPr/>
      </dsp:nvSpPr>
      <dsp:spPr>
        <a:xfrm>
          <a:off x="2591445" y="3352055"/>
          <a:ext cx="1180062" cy="590031"/>
        </a:xfrm>
        <a:prstGeom prst="rect">
          <a:avLst/>
        </a:prstGeom>
        <a:solidFill>
          <a:srgbClr val="B9C72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s-MX" sz="1050" kern="1200">
              <a:solidFill>
                <a:schemeClr val="tx1">
                  <a:lumMod val="85000"/>
                  <a:lumOff val="15000"/>
                </a:schemeClr>
              </a:solidFill>
              <a:latin typeface="Arial" panose="020B0604020202020204" pitchFamily="34" charset="0"/>
              <a:cs typeface="Arial" panose="020B0604020202020204" pitchFamily="34" charset="0"/>
            </a:rPr>
            <a:t>Medidas Administrativas</a:t>
          </a:r>
          <a:endParaRPr lang="es-CL" sz="1050" kern="1200">
            <a:solidFill>
              <a:schemeClr val="tx1">
                <a:lumMod val="85000"/>
                <a:lumOff val="15000"/>
              </a:schemeClr>
            </a:solidFill>
            <a:latin typeface="Arial" panose="020B0604020202020204" pitchFamily="34" charset="0"/>
            <a:cs typeface="Arial" panose="020B0604020202020204" pitchFamily="34" charset="0"/>
          </a:endParaRPr>
        </a:p>
      </dsp:txBody>
      <dsp:txXfrm>
        <a:off x="2591445" y="3352055"/>
        <a:ext cx="1180062" cy="590031"/>
      </dsp:txXfrm>
    </dsp:sp>
    <dsp:sp modelId="{EA175A06-E8AA-49BC-AF97-64A5C6C11F9D}">
      <dsp:nvSpPr>
        <dsp:cNvPr id="0" name=""/>
        <dsp:cNvSpPr/>
      </dsp:nvSpPr>
      <dsp:spPr>
        <a:xfrm>
          <a:off x="2591445" y="4189899"/>
          <a:ext cx="1180062" cy="590031"/>
        </a:xfrm>
        <a:prstGeom prst="rect">
          <a:avLst/>
        </a:prstGeom>
        <a:solidFill>
          <a:srgbClr val="B9C72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s-CL" sz="1050" kern="1200">
              <a:solidFill>
                <a:schemeClr val="tx1">
                  <a:lumMod val="85000"/>
                  <a:lumOff val="15000"/>
                </a:schemeClr>
              </a:solidFill>
              <a:latin typeface="Arial" panose="020B0604020202020204" pitchFamily="34" charset="0"/>
              <a:cs typeface="Arial" panose="020B0604020202020204" pitchFamily="34" charset="0"/>
            </a:rPr>
            <a:t>E.P.P (1)</a:t>
          </a:r>
        </a:p>
      </dsp:txBody>
      <dsp:txXfrm>
        <a:off x="2591445" y="4189899"/>
        <a:ext cx="1180062" cy="590031"/>
      </dsp:txXfrm>
    </dsp:sp>
    <dsp:sp modelId="{A8C4CE3E-D7CE-4FF4-9B81-FB3F7F5593AF}">
      <dsp:nvSpPr>
        <dsp:cNvPr id="0" name=""/>
        <dsp:cNvSpPr/>
      </dsp:nvSpPr>
      <dsp:spPr>
        <a:xfrm>
          <a:off x="3724306" y="838521"/>
          <a:ext cx="1180062" cy="590031"/>
        </a:xfrm>
        <a:prstGeom prst="rect">
          <a:avLst/>
        </a:prstGeom>
        <a:solidFill>
          <a:srgbClr val="B9C72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s-CL" sz="1050" kern="1200">
              <a:solidFill>
                <a:schemeClr val="tx1">
                  <a:lumMod val="85000"/>
                  <a:lumOff val="15000"/>
                </a:schemeClr>
              </a:solidFill>
              <a:latin typeface="Arial" panose="020B0604020202020204" pitchFamily="34" charset="0"/>
              <a:cs typeface="Arial" panose="020B0604020202020204" pitchFamily="34" charset="0"/>
            </a:rPr>
            <a:t>Tolerar el Riesgo</a:t>
          </a:r>
        </a:p>
      </dsp:txBody>
      <dsp:txXfrm>
        <a:off x="3724306" y="838521"/>
        <a:ext cx="1180062" cy="590031"/>
      </dsp:txXfrm>
    </dsp:sp>
    <dsp:sp modelId="{D1CCF9E2-C22E-4ECE-8FCD-0D8D11D4A2F6}">
      <dsp:nvSpPr>
        <dsp:cNvPr id="0" name=""/>
        <dsp:cNvSpPr/>
      </dsp:nvSpPr>
      <dsp:spPr>
        <a:xfrm>
          <a:off x="5152181" y="838521"/>
          <a:ext cx="1180062" cy="590031"/>
        </a:xfrm>
        <a:prstGeom prst="rect">
          <a:avLst/>
        </a:prstGeom>
        <a:solidFill>
          <a:srgbClr val="B9C72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s-MX" sz="1050" kern="1200">
              <a:solidFill>
                <a:schemeClr val="tx1">
                  <a:lumMod val="85000"/>
                  <a:lumOff val="15000"/>
                </a:schemeClr>
              </a:solidFill>
              <a:latin typeface="Arial" panose="020B0604020202020204" pitchFamily="34" charset="0"/>
              <a:cs typeface="Arial" panose="020B0604020202020204" pitchFamily="34" charset="0"/>
            </a:rPr>
            <a:t>Transferir el Riesgo</a:t>
          </a:r>
          <a:endParaRPr lang="es-CL" sz="1050" kern="1200">
            <a:solidFill>
              <a:schemeClr val="tx1">
                <a:lumMod val="85000"/>
                <a:lumOff val="15000"/>
              </a:schemeClr>
            </a:solidFill>
            <a:latin typeface="Arial" panose="020B0604020202020204" pitchFamily="34" charset="0"/>
            <a:cs typeface="Arial" panose="020B0604020202020204" pitchFamily="34" charset="0"/>
          </a:endParaRPr>
        </a:p>
      </dsp:txBody>
      <dsp:txXfrm>
        <a:off x="5152181" y="838521"/>
        <a:ext cx="1180062" cy="590031"/>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L"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67399A5-B4B7-4A25-945F-7F1F975CD395}" type="datetimeFigureOut">
              <a:rPr lang="es-CL" smtClean="0"/>
              <a:t>07-02-2025</a:t>
            </a:fld>
            <a:endParaRPr lang="es-CL" dirty="0"/>
          </a:p>
        </p:txBody>
      </p:sp>
      <p:sp>
        <p:nvSpPr>
          <p:cNvPr id="4" name="3 Marcador de imagen de diapositiva"/>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s-CL"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L"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B9817F-49DF-418F-9D46-BCD45264D29C}" type="slidenum">
              <a:rPr lang="es-CL" smtClean="0"/>
              <a:t>‹Nº›</a:t>
            </a:fld>
            <a:endParaRPr lang="es-CL" dirty="0"/>
          </a:p>
        </p:txBody>
      </p:sp>
    </p:spTree>
    <p:extLst>
      <p:ext uri="{BB962C8B-B14F-4D97-AF65-F5344CB8AC3E}">
        <p14:creationId xmlns:p14="http://schemas.microsoft.com/office/powerpoint/2010/main" val="11418582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F76A526-5F0B-4C8F-A602-CECBB34184EF}" type="slidenum">
              <a:rPr lang="es-ES" smtClean="0"/>
              <a:pPr eaLnBrk="1" hangingPunct="1"/>
              <a:t>1</a:t>
            </a:fld>
            <a:endParaRPr lang="es-ES" dirty="0"/>
          </a:p>
        </p:txBody>
      </p:sp>
      <p:sp>
        <p:nvSpPr>
          <p:cNvPr id="43011" name="Rectangle 2"/>
          <p:cNvSpPr>
            <a:spLocks noGrp="1" noRot="1" noChangeAspect="1" noChangeArrowheads="1" noTextEdit="1"/>
          </p:cNvSpPr>
          <p:nvPr>
            <p:ph type="sldImg"/>
          </p:nvPr>
        </p:nvSpPr>
        <p:spPr>
          <a:xfrm>
            <a:off x="381000" y="685800"/>
            <a:ext cx="6096000" cy="3429000"/>
          </a:xfrm>
          <a:ln/>
        </p:spPr>
      </p:sp>
      <p:sp>
        <p:nvSpPr>
          <p:cNvPr id="4301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CL" dirty="0"/>
          </a:p>
        </p:txBody>
      </p:sp>
    </p:spTree>
    <p:extLst>
      <p:ext uri="{BB962C8B-B14F-4D97-AF65-F5344CB8AC3E}">
        <p14:creationId xmlns:p14="http://schemas.microsoft.com/office/powerpoint/2010/main" val="19277107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a:extLst>
            <a:ext uri="{FF2B5EF4-FFF2-40B4-BE49-F238E27FC236}">
              <a16:creationId xmlns:a16="http://schemas.microsoft.com/office/drawing/2014/main" id="{1042A655-D043-4775-DF51-3177342E94F5}"/>
            </a:ext>
          </a:extLst>
        </p:cNvPr>
        <p:cNvGrpSpPr/>
        <p:nvPr/>
      </p:nvGrpSpPr>
      <p:grpSpPr>
        <a:xfrm>
          <a:off x="0" y="0"/>
          <a:ext cx="0" cy="0"/>
          <a:chOff x="0" y="0"/>
          <a:chExt cx="0" cy="0"/>
        </a:xfrm>
      </p:grpSpPr>
      <p:sp>
        <p:nvSpPr>
          <p:cNvPr id="213" name="Google Shape;213;p4:notes">
            <a:extLst>
              <a:ext uri="{FF2B5EF4-FFF2-40B4-BE49-F238E27FC236}">
                <a16:creationId xmlns:a16="http://schemas.microsoft.com/office/drawing/2014/main" id="{D4DB4FF4-B92D-301E-3AD0-0AB26DC57E64}"/>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14" name="Google Shape;214;p4:notes">
            <a:extLst>
              <a:ext uri="{FF2B5EF4-FFF2-40B4-BE49-F238E27FC236}">
                <a16:creationId xmlns:a16="http://schemas.microsoft.com/office/drawing/2014/main" id="{12E8D739-473E-D437-2D5F-D34E0B86CA75}"/>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477296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a:extLst>
            <a:ext uri="{FF2B5EF4-FFF2-40B4-BE49-F238E27FC236}">
              <a16:creationId xmlns:a16="http://schemas.microsoft.com/office/drawing/2014/main" id="{1042A655-D043-4775-DF51-3177342E94F5}"/>
            </a:ext>
          </a:extLst>
        </p:cNvPr>
        <p:cNvGrpSpPr/>
        <p:nvPr/>
      </p:nvGrpSpPr>
      <p:grpSpPr>
        <a:xfrm>
          <a:off x="0" y="0"/>
          <a:ext cx="0" cy="0"/>
          <a:chOff x="0" y="0"/>
          <a:chExt cx="0" cy="0"/>
        </a:xfrm>
      </p:grpSpPr>
      <p:sp>
        <p:nvSpPr>
          <p:cNvPr id="213" name="Google Shape;213;p4:notes">
            <a:extLst>
              <a:ext uri="{FF2B5EF4-FFF2-40B4-BE49-F238E27FC236}">
                <a16:creationId xmlns:a16="http://schemas.microsoft.com/office/drawing/2014/main" id="{D4DB4FF4-B92D-301E-3AD0-0AB26DC57E64}"/>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14" name="Google Shape;214;p4:notes">
            <a:extLst>
              <a:ext uri="{FF2B5EF4-FFF2-40B4-BE49-F238E27FC236}">
                <a16:creationId xmlns:a16="http://schemas.microsoft.com/office/drawing/2014/main" id="{12E8D739-473E-D437-2D5F-D34E0B86CA75}"/>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918242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a:extLst>
            <a:ext uri="{FF2B5EF4-FFF2-40B4-BE49-F238E27FC236}">
              <a16:creationId xmlns:a16="http://schemas.microsoft.com/office/drawing/2014/main" id="{1042A655-D043-4775-DF51-3177342E94F5}"/>
            </a:ext>
          </a:extLst>
        </p:cNvPr>
        <p:cNvGrpSpPr/>
        <p:nvPr/>
      </p:nvGrpSpPr>
      <p:grpSpPr>
        <a:xfrm>
          <a:off x="0" y="0"/>
          <a:ext cx="0" cy="0"/>
          <a:chOff x="0" y="0"/>
          <a:chExt cx="0" cy="0"/>
        </a:xfrm>
      </p:grpSpPr>
      <p:sp>
        <p:nvSpPr>
          <p:cNvPr id="213" name="Google Shape;213;p4:notes">
            <a:extLst>
              <a:ext uri="{FF2B5EF4-FFF2-40B4-BE49-F238E27FC236}">
                <a16:creationId xmlns:a16="http://schemas.microsoft.com/office/drawing/2014/main" id="{D4DB4FF4-B92D-301E-3AD0-0AB26DC57E64}"/>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14" name="Google Shape;214;p4:notes">
            <a:extLst>
              <a:ext uri="{FF2B5EF4-FFF2-40B4-BE49-F238E27FC236}">
                <a16:creationId xmlns:a16="http://schemas.microsoft.com/office/drawing/2014/main" id="{12E8D739-473E-D437-2D5F-D34E0B86CA75}"/>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278873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a:extLst>
            <a:ext uri="{FF2B5EF4-FFF2-40B4-BE49-F238E27FC236}">
              <a16:creationId xmlns:a16="http://schemas.microsoft.com/office/drawing/2014/main" id="{1042A655-D043-4775-DF51-3177342E94F5}"/>
            </a:ext>
          </a:extLst>
        </p:cNvPr>
        <p:cNvGrpSpPr/>
        <p:nvPr/>
      </p:nvGrpSpPr>
      <p:grpSpPr>
        <a:xfrm>
          <a:off x="0" y="0"/>
          <a:ext cx="0" cy="0"/>
          <a:chOff x="0" y="0"/>
          <a:chExt cx="0" cy="0"/>
        </a:xfrm>
      </p:grpSpPr>
      <p:sp>
        <p:nvSpPr>
          <p:cNvPr id="213" name="Google Shape;213;p4:notes">
            <a:extLst>
              <a:ext uri="{FF2B5EF4-FFF2-40B4-BE49-F238E27FC236}">
                <a16:creationId xmlns:a16="http://schemas.microsoft.com/office/drawing/2014/main" id="{D4DB4FF4-B92D-301E-3AD0-0AB26DC57E64}"/>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342900" indent="-342900" algn="just">
              <a:buAutoNum type="alphaLcParenR"/>
            </a:pPr>
            <a:r>
              <a:rPr lang="es-MX" sz="1200" b="1" dirty="0">
                <a:latin typeface="Arial" panose="020B0604020202020204" pitchFamily="34" charset="0"/>
                <a:cs typeface="Arial" panose="020B0604020202020204" pitchFamily="34" charset="0"/>
              </a:rPr>
              <a:t>Para los riesgos higiénicos de origen químico y físico</a:t>
            </a:r>
            <a:r>
              <a:rPr lang="es-MX" sz="1200" dirty="0">
                <a:latin typeface="Arial" panose="020B0604020202020204" pitchFamily="34" charset="0"/>
                <a:cs typeface="Arial" panose="020B0604020202020204" pitchFamily="34" charset="0"/>
              </a:rPr>
              <a:t>, los niveles de riesgo se clasifican en 4 etapas, cuyo orden de criticidad (mayor a menor) es el siguiente: Nivel 4 (color rojo), Nivel 3 (color anaranjado), Nivel 2 (color amarillo) y Nivel 1 (color verde) respectivamente. </a:t>
            </a:r>
          </a:p>
          <a:p>
            <a:pPr marL="342900" indent="-342900" algn="just">
              <a:buAutoNum type="alphaLcParenR"/>
            </a:pPr>
            <a:endParaRPr lang="es-MX" sz="1200" dirty="0">
              <a:latin typeface="Arial" panose="020B0604020202020204" pitchFamily="34" charset="0"/>
              <a:cs typeface="Arial" panose="020B0604020202020204" pitchFamily="34" charset="0"/>
            </a:endParaRPr>
          </a:p>
          <a:p>
            <a:pPr marL="342900" indent="-342900" algn="just">
              <a:buAutoNum type="alphaLcParenR"/>
            </a:pPr>
            <a:r>
              <a:rPr lang="es-MX" sz="1200" b="1" dirty="0">
                <a:latin typeface="Arial" panose="020B0604020202020204" pitchFamily="34" charset="0"/>
                <a:cs typeface="Arial" panose="020B0604020202020204" pitchFamily="34" charset="0"/>
              </a:rPr>
              <a:t>Para los riesgos de seguridad, de emergencia y desastres y aquellos peligros/factores de riesgo biológicos (higiénicos), </a:t>
            </a:r>
            <a:r>
              <a:rPr lang="es-MX" sz="1200" dirty="0">
                <a:latin typeface="Arial" panose="020B0604020202020204" pitchFamily="34" charset="0"/>
                <a:cs typeface="Arial" panose="020B0604020202020204" pitchFamily="34" charset="0"/>
              </a:rPr>
              <a:t>los niveles de riesgo también se clasifican en 4 etapas, cuyo orden de criticidad (mayor a menor) es el siguiente: Intolerable (color rojo), Importante (color anaranjado), Moderado (color amarillo) y Tolerable (color verde) respectivamente. </a:t>
            </a:r>
          </a:p>
          <a:p>
            <a:pPr marL="342900" indent="-342900" algn="just">
              <a:buAutoNum type="alphaLcParenR"/>
            </a:pPr>
            <a:endParaRPr lang="es-MX" sz="1200" dirty="0">
              <a:latin typeface="Arial" panose="020B0604020202020204" pitchFamily="34" charset="0"/>
              <a:cs typeface="Arial" panose="020B0604020202020204" pitchFamily="34" charset="0"/>
            </a:endParaRPr>
          </a:p>
          <a:p>
            <a:pPr marL="342900" indent="-342900" algn="just">
              <a:buAutoNum type="alphaLcParenR"/>
            </a:pPr>
            <a:r>
              <a:rPr lang="es-MX" sz="1200" b="1" dirty="0">
                <a:latin typeface="Arial" panose="020B0604020202020204" pitchFamily="34" charset="0"/>
                <a:cs typeface="Arial" panose="020B0604020202020204" pitchFamily="34" charset="0"/>
              </a:rPr>
              <a:t>Para los riesgos del tipo músculo-esqueléticos </a:t>
            </a:r>
            <a:r>
              <a:rPr lang="es-MX" sz="1200" dirty="0">
                <a:latin typeface="Arial" panose="020B0604020202020204" pitchFamily="34" charset="0"/>
                <a:cs typeface="Arial" panose="020B0604020202020204" pitchFamily="34" charset="0"/>
              </a:rPr>
              <a:t>los niveles de riesgo se clasifican en 3 etapas, cuyo orden de criticidad (mayor a menor) es el siguiente: Riesgo alto o crítico (color rojo), Riesgo medio o razonable (color amarillo) y Riesgo bajo (color verde) respectivamente. </a:t>
            </a:r>
          </a:p>
          <a:p>
            <a:pPr marL="342900" indent="-342900" algn="just">
              <a:buAutoNum type="alphaLcParenR"/>
            </a:pPr>
            <a:endParaRPr lang="es-MX" sz="1200" dirty="0">
              <a:latin typeface="Arial" panose="020B0604020202020204" pitchFamily="34" charset="0"/>
              <a:cs typeface="Arial" panose="020B0604020202020204" pitchFamily="34" charset="0"/>
            </a:endParaRPr>
          </a:p>
          <a:p>
            <a:pPr marL="342900" indent="-342900">
              <a:buAutoNum type="alphaLcParenR"/>
            </a:pPr>
            <a:r>
              <a:rPr lang="es-MX" sz="1200" b="1" dirty="0">
                <a:latin typeface="Arial" panose="020B0604020202020204" pitchFamily="34" charset="0"/>
                <a:cs typeface="Arial" panose="020B0604020202020204" pitchFamily="34" charset="0"/>
              </a:rPr>
              <a:t>Para los riesgos del tipo psicosocial, </a:t>
            </a:r>
            <a:r>
              <a:rPr lang="es-MX" sz="1200" dirty="0">
                <a:latin typeface="Arial" panose="020B0604020202020204" pitchFamily="34" charset="0"/>
                <a:cs typeface="Arial" panose="020B0604020202020204" pitchFamily="34" charset="0"/>
              </a:rPr>
              <a:t>los niveles de riesgo se clasifican en 3 etapas, cuyo orden de criticidad (mayor a menor) es el siguiente: Riesgo alto o crítico (color rojo), Riesgo medio o razonable (color anaranjado) y Riesgo bajo (color verde) respectivamente.</a:t>
            </a:r>
            <a:endParaRPr lang="es-CL" sz="1200" dirty="0">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SzPts val="1400"/>
              <a:buNone/>
            </a:pPr>
            <a:endParaRPr dirty="0"/>
          </a:p>
        </p:txBody>
      </p:sp>
      <p:sp>
        <p:nvSpPr>
          <p:cNvPr id="214" name="Google Shape;214;p4:notes">
            <a:extLst>
              <a:ext uri="{FF2B5EF4-FFF2-40B4-BE49-F238E27FC236}">
                <a16:creationId xmlns:a16="http://schemas.microsoft.com/office/drawing/2014/main" id="{12E8D739-473E-D437-2D5F-D34E0B86CA75}"/>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746788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a:extLst>
            <a:ext uri="{FF2B5EF4-FFF2-40B4-BE49-F238E27FC236}">
              <a16:creationId xmlns:a16="http://schemas.microsoft.com/office/drawing/2014/main" id="{1B97A16E-D61B-D4AC-8060-953F37C96FF4}"/>
            </a:ext>
          </a:extLst>
        </p:cNvPr>
        <p:cNvGrpSpPr/>
        <p:nvPr/>
      </p:nvGrpSpPr>
      <p:grpSpPr>
        <a:xfrm>
          <a:off x="0" y="0"/>
          <a:ext cx="0" cy="0"/>
          <a:chOff x="0" y="0"/>
          <a:chExt cx="0" cy="0"/>
        </a:xfrm>
      </p:grpSpPr>
      <p:sp>
        <p:nvSpPr>
          <p:cNvPr id="213" name="Google Shape;213;p4:notes">
            <a:extLst>
              <a:ext uri="{FF2B5EF4-FFF2-40B4-BE49-F238E27FC236}">
                <a16:creationId xmlns:a16="http://schemas.microsoft.com/office/drawing/2014/main" id="{977D8C7E-1235-96B6-A7EA-7BB5F3E13A18}"/>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14" name="Google Shape;214;p4:notes">
            <a:extLst>
              <a:ext uri="{FF2B5EF4-FFF2-40B4-BE49-F238E27FC236}">
                <a16:creationId xmlns:a16="http://schemas.microsoft.com/office/drawing/2014/main" id="{FD04B426-25D2-27AC-EB97-2E62F098CFF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724447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a:extLst>
            <a:ext uri="{FF2B5EF4-FFF2-40B4-BE49-F238E27FC236}">
              <a16:creationId xmlns:a16="http://schemas.microsoft.com/office/drawing/2014/main" id="{F1528C92-69FB-0341-0058-AFEFCA35E8CC}"/>
            </a:ext>
          </a:extLst>
        </p:cNvPr>
        <p:cNvGrpSpPr/>
        <p:nvPr/>
      </p:nvGrpSpPr>
      <p:grpSpPr>
        <a:xfrm>
          <a:off x="0" y="0"/>
          <a:ext cx="0" cy="0"/>
          <a:chOff x="0" y="0"/>
          <a:chExt cx="0" cy="0"/>
        </a:xfrm>
      </p:grpSpPr>
      <p:sp>
        <p:nvSpPr>
          <p:cNvPr id="213" name="Google Shape;213;p4:notes">
            <a:extLst>
              <a:ext uri="{FF2B5EF4-FFF2-40B4-BE49-F238E27FC236}">
                <a16:creationId xmlns:a16="http://schemas.microsoft.com/office/drawing/2014/main" id="{854BD333-8761-6FB3-FC87-1E3A11A9CB1A}"/>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14" name="Google Shape;214;p4:notes">
            <a:extLst>
              <a:ext uri="{FF2B5EF4-FFF2-40B4-BE49-F238E27FC236}">
                <a16:creationId xmlns:a16="http://schemas.microsoft.com/office/drawing/2014/main" id="{9C203CE2-7145-F172-E76E-98A62F6CDA13}"/>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268245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a:extLst>
            <a:ext uri="{FF2B5EF4-FFF2-40B4-BE49-F238E27FC236}">
              <a16:creationId xmlns:a16="http://schemas.microsoft.com/office/drawing/2014/main" id="{DD66DCB9-CF15-9FCF-CDE8-5204F99ABBA1}"/>
            </a:ext>
          </a:extLst>
        </p:cNvPr>
        <p:cNvGrpSpPr/>
        <p:nvPr/>
      </p:nvGrpSpPr>
      <p:grpSpPr>
        <a:xfrm>
          <a:off x="0" y="0"/>
          <a:ext cx="0" cy="0"/>
          <a:chOff x="0" y="0"/>
          <a:chExt cx="0" cy="0"/>
        </a:xfrm>
      </p:grpSpPr>
      <p:sp>
        <p:nvSpPr>
          <p:cNvPr id="213" name="Google Shape;213;p4:notes">
            <a:extLst>
              <a:ext uri="{FF2B5EF4-FFF2-40B4-BE49-F238E27FC236}">
                <a16:creationId xmlns:a16="http://schemas.microsoft.com/office/drawing/2014/main" id="{92DE2B29-3773-FDE9-BD76-3EC9488F9577}"/>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14" name="Google Shape;214;p4:notes">
            <a:extLst>
              <a:ext uri="{FF2B5EF4-FFF2-40B4-BE49-F238E27FC236}">
                <a16:creationId xmlns:a16="http://schemas.microsoft.com/office/drawing/2014/main" id="{ECAE5894-211D-6A32-52EB-56C2C6EE212C}"/>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498561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14" name="Google Shape;21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581509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a:extLst>
            <a:ext uri="{FF2B5EF4-FFF2-40B4-BE49-F238E27FC236}">
              <a16:creationId xmlns:a16="http://schemas.microsoft.com/office/drawing/2014/main" id="{1042A655-D043-4775-DF51-3177342E94F5}"/>
            </a:ext>
          </a:extLst>
        </p:cNvPr>
        <p:cNvGrpSpPr/>
        <p:nvPr/>
      </p:nvGrpSpPr>
      <p:grpSpPr>
        <a:xfrm>
          <a:off x="0" y="0"/>
          <a:ext cx="0" cy="0"/>
          <a:chOff x="0" y="0"/>
          <a:chExt cx="0" cy="0"/>
        </a:xfrm>
      </p:grpSpPr>
      <p:sp>
        <p:nvSpPr>
          <p:cNvPr id="213" name="Google Shape;213;p4:notes">
            <a:extLst>
              <a:ext uri="{FF2B5EF4-FFF2-40B4-BE49-F238E27FC236}">
                <a16:creationId xmlns:a16="http://schemas.microsoft.com/office/drawing/2014/main" id="{D4DB4FF4-B92D-301E-3AD0-0AB26DC57E64}"/>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14" name="Google Shape;214;p4:notes">
            <a:extLst>
              <a:ext uri="{FF2B5EF4-FFF2-40B4-BE49-F238E27FC236}">
                <a16:creationId xmlns:a16="http://schemas.microsoft.com/office/drawing/2014/main" id="{12E8D739-473E-D437-2D5F-D34E0B86CA75}"/>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074379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a:extLst>
            <a:ext uri="{FF2B5EF4-FFF2-40B4-BE49-F238E27FC236}">
              <a16:creationId xmlns:a16="http://schemas.microsoft.com/office/drawing/2014/main" id="{1042A655-D043-4775-DF51-3177342E94F5}"/>
            </a:ext>
          </a:extLst>
        </p:cNvPr>
        <p:cNvGrpSpPr/>
        <p:nvPr/>
      </p:nvGrpSpPr>
      <p:grpSpPr>
        <a:xfrm>
          <a:off x="0" y="0"/>
          <a:ext cx="0" cy="0"/>
          <a:chOff x="0" y="0"/>
          <a:chExt cx="0" cy="0"/>
        </a:xfrm>
      </p:grpSpPr>
      <p:sp>
        <p:nvSpPr>
          <p:cNvPr id="213" name="Google Shape;213;p4:notes">
            <a:extLst>
              <a:ext uri="{FF2B5EF4-FFF2-40B4-BE49-F238E27FC236}">
                <a16:creationId xmlns:a16="http://schemas.microsoft.com/office/drawing/2014/main" id="{D4DB4FF4-B92D-301E-3AD0-0AB26DC57E64}"/>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14" name="Google Shape;214;p4:notes">
            <a:extLst>
              <a:ext uri="{FF2B5EF4-FFF2-40B4-BE49-F238E27FC236}">
                <a16:creationId xmlns:a16="http://schemas.microsoft.com/office/drawing/2014/main" id="{12E8D739-473E-D437-2D5F-D34E0B86CA75}"/>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055497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a:extLst>
            <a:ext uri="{FF2B5EF4-FFF2-40B4-BE49-F238E27FC236}">
              <a16:creationId xmlns:a16="http://schemas.microsoft.com/office/drawing/2014/main" id="{7FE98CCB-1E4A-A9F8-1A6A-0028D138A940}"/>
            </a:ext>
          </a:extLst>
        </p:cNvPr>
        <p:cNvGrpSpPr/>
        <p:nvPr/>
      </p:nvGrpSpPr>
      <p:grpSpPr>
        <a:xfrm>
          <a:off x="0" y="0"/>
          <a:ext cx="0" cy="0"/>
          <a:chOff x="0" y="0"/>
          <a:chExt cx="0" cy="0"/>
        </a:xfrm>
      </p:grpSpPr>
      <p:sp>
        <p:nvSpPr>
          <p:cNvPr id="213" name="Google Shape;213;p4:notes">
            <a:extLst>
              <a:ext uri="{FF2B5EF4-FFF2-40B4-BE49-F238E27FC236}">
                <a16:creationId xmlns:a16="http://schemas.microsoft.com/office/drawing/2014/main" id="{38B44CB1-63F7-E837-9864-350A7B5C8B8D}"/>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14" name="Google Shape;214;p4:notes">
            <a:extLst>
              <a:ext uri="{FF2B5EF4-FFF2-40B4-BE49-F238E27FC236}">
                <a16:creationId xmlns:a16="http://schemas.microsoft.com/office/drawing/2014/main" id="{3D941254-D302-D0E3-FB1F-0DCE4FCC4C93}"/>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046698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14" name="Google Shape;21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980117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F76A526-5F0B-4C8F-A602-CECBB34184EF}" type="slidenum">
              <a:rPr lang="es-ES" smtClean="0"/>
              <a:pPr eaLnBrk="1" hangingPunct="1"/>
              <a:t>23</a:t>
            </a:fld>
            <a:endParaRPr lang="es-ES" dirty="0"/>
          </a:p>
        </p:txBody>
      </p:sp>
      <p:sp>
        <p:nvSpPr>
          <p:cNvPr id="43011" name="Rectangle 2"/>
          <p:cNvSpPr>
            <a:spLocks noGrp="1" noRot="1" noChangeAspect="1" noChangeArrowheads="1" noTextEdit="1"/>
          </p:cNvSpPr>
          <p:nvPr>
            <p:ph type="sldImg"/>
          </p:nvPr>
        </p:nvSpPr>
        <p:spPr>
          <a:xfrm>
            <a:off x="381000" y="685800"/>
            <a:ext cx="6096000" cy="3429000"/>
          </a:xfrm>
          <a:ln/>
        </p:spPr>
      </p:sp>
      <p:sp>
        <p:nvSpPr>
          <p:cNvPr id="4301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CL" dirty="0"/>
          </a:p>
        </p:txBody>
      </p:sp>
    </p:spTree>
    <p:extLst>
      <p:ext uri="{BB962C8B-B14F-4D97-AF65-F5344CB8AC3E}">
        <p14:creationId xmlns:p14="http://schemas.microsoft.com/office/powerpoint/2010/main" val="34374608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a:extLst>
            <a:ext uri="{FF2B5EF4-FFF2-40B4-BE49-F238E27FC236}">
              <a16:creationId xmlns:a16="http://schemas.microsoft.com/office/drawing/2014/main" id="{8087510A-2A11-6BD8-7B09-4998B0490AEB}"/>
            </a:ext>
          </a:extLst>
        </p:cNvPr>
        <p:cNvGrpSpPr/>
        <p:nvPr/>
      </p:nvGrpSpPr>
      <p:grpSpPr>
        <a:xfrm>
          <a:off x="0" y="0"/>
          <a:ext cx="0" cy="0"/>
          <a:chOff x="0" y="0"/>
          <a:chExt cx="0" cy="0"/>
        </a:xfrm>
      </p:grpSpPr>
      <p:sp>
        <p:nvSpPr>
          <p:cNvPr id="213" name="Google Shape;213;p4:notes">
            <a:extLst>
              <a:ext uri="{FF2B5EF4-FFF2-40B4-BE49-F238E27FC236}">
                <a16:creationId xmlns:a16="http://schemas.microsoft.com/office/drawing/2014/main" id="{D307F3B4-2DEC-A124-1A37-EFAC9D40A9EE}"/>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14" name="Google Shape;214;p4:notes">
            <a:extLst>
              <a:ext uri="{FF2B5EF4-FFF2-40B4-BE49-F238E27FC236}">
                <a16:creationId xmlns:a16="http://schemas.microsoft.com/office/drawing/2014/main" id="{C4B278EB-A340-BD37-6582-2D5CE0C1E3B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885961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a:extLst>
            <a:ext uri="{FF2B5EF4-FFF2-40B4-BE49-F238E27FC236}">
              <a16:creationId xmlns:a16="http://schemas.microsoft.com/office/drawing/2014/main" id="{D4C5F832-2B0E-FABD-52F5-E14988F7BDCD}"/>
            </a:ext>
          </a:extLst>
        </p:cNvPr>
        <p:cNvGrpSpPr/>
        <p:nvPr/>
      </p:nvGrpSpPr>
      <p:grpSpPr>
        <a:xfrm>
          <a:off x="0" y="0"/>
          <a:ext cx="0" cy="0"/>
          <a:chOff x="0" y="0"/>
          <a:chExt cx="0" cy="0"/>
        </a:xfrm>
      </p:grpSpPr>
      <p:sp>
        <p:nvSpPr>
          <p:cNvPr id="213" name="Google Shape;213;p4:notes">
            <a:extLst>
              <a:ext uri="{FF2B5EF4-FFF2-40B4-BE49-F238E27FC236}">
                <a16:creationId xmlns:a16="http://schemas.microsoft.com/office/drawing/2014/main" id="{F9220ADE-8BF5-CDC5-496D-595015825D92}"/>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14" name="Google Shape;214;p4:notes">
            <a:extLst>
              <a:ext uri="{FF2B5EF4-FFF2-40B4-BE49-F238E27FC236}">
                <a16:creationId xmlns:a16="http://schemas.microsoft.com/office/drawing/2014/main" id="{51B90A84-6400-685D-BBFD-A077D048E97D}"/>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309454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a:extLst>
            <a:ext uri="{FF2B5EF4-FFF2-40B4-BE49-F238E27FC236}">
              <a16:creationId xmlns:a16="http://schemas.microsoft.com/office/drawing/2014/main" id="{D4C5F832-2B0E-FABD-52F5-E14988F7BDCD}"/>
            </a:ext>
          </a:extLst>
        </p:cNvPr>
        <p:cNvGrpSpPr/>
        <p:nvPr/>
      </p:nvGrpSpPr>
      <p:grpSpPr>
        <a:xfrm>
          <a:off x="0" y="0"/>
          <a:ext cx="0" cy="0"/>
          <a:chOff x="0" y="0"/>
          <a:chExt cx="0" cy="0"/>
        </a:xfrm>
      </p:grpSpPr>
      <p:sp>
        <p:nvSpPr>
          <p:cNvPr id="213" name="Google Shape;213;p4:notes">
            <a:extLst>
              <a:ext uri="{FF2B5EF4-FFF2-40B4-BE49-F238E27FC236}">
                <a16:creationId xmlns:a16="http://schemas.microsoft.com/office/drawing/2014/main" id="{F9220ADE-8BF5-CDC5-496D-595015825D92}"/>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14" name="Google Shape;214;p4:notes">
            <a:extLst>
              <a:ext uri="{FF2B5EF4-FFF2-40B4-BE49-F238E27FC236}">
                <a16:creationId xmlns:a16="http://schemas.microsoft.com/office/drawing/2014/main" id="{51B90A84-6400-685D-BBFD-A077D048E97D}"/>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060523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a:extLst>
            <a:ext uri="{FF2B5EF4-FFF2-40B4-BE49-F238E27FC236}">
              <a16:creationId xmlns:a16="http://schemas.microsoft.com/office/drawing/2014/main" id="{C20C11A1-AE83-E52A-35F0-46272E0E8DD2}"/>
            </a:ext>
          </a:extLst>
        </p:cNvPr>
        <p:cNvGrpSpPr/>
        <p:nvPr/>
      </p:nvGrpSpPr>
      <p:grpSpPr>
        <a:xfrm>
          <a:off x="0" y="0"/>
          <a:ext cx="0" cy="0"/>
          <a:chOff x="0" y="0"/>
          <a:chExt cx="0" cy="0"/>
        </a:xfrm>
      </p:grpSpPr>
      <p:sp>
        <p:nvSpPr>
          <p:cNvPr id="213" name="Google Shape;213;p4:notes">
            <a:extLst>
              <a:ext uri="{FF2B5EF4-FFF2-40B4-BE49-F238E27FC236}">
                <a16:creationId xmlns:a16="http://schemas.microsoft.com/office/drawing/2014/main" id="{7B87D45A-2CC5-9EA2-9F82-F9C92647A012}"/>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14" name="Google Shape;214;p4:notes">
            <a:extLst>
              <a:ext uri="{FF2B5EF4-FFF2-40B4-BE49-F238E27FC236}">
                <a16:creationId xmlns:a16="http://schemas.microsoft.com/office/drawing/2014/main" id="{B9041CEA-17A7-8E40-4B02-952D4183E20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81767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a:extLst>
            <a:ext uri="{FF2B5EF4-FFF2-40B4-BE49-F238E27FC236}">
              <a16:creationId xmlns:a16="http://schemas.microsoft.com/office/drawing/2014/main" id="{894529B0-4449-9A51-0B15-E46399FD9B17}"/>
            </a:ext>
          </a:extLst>
        </p:cNvPr>
        <p:cNvGrpSpPr/>
        <p:nvPr/>
      </p:nvGrpSpPr>
      <p:grpSpPr>
        <a:xfrm>
          <a:off x="0" y="0"/>
          <a:ext cx="0" cy="0"/>
          <a:chOff x="0" y="0"/>
          <a:chExt cx="0" cy="0"/>
        </a:xfrm>
      </p:grpSpPr>
      <p:sp>
        <p:nvSpPr>
          <p:cNvPr id="213" name="Google Shape;213;p4:notes">
            <a:extLst>
              <a:ext uri="{FF2B5EF4-FFF2-40B4-BE49-F238E27FC236}">
                <a16:creationId xmlns:a16="http://schemas.microsoft.com/office/drawing/2014/main" id="{7662E83D-112E-4F28-1F02-FC7F345A0CFF}"/>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14" name="Google Shape;214;p4:notes">
            <a:extLst>
              <a:ext uri="{FF2B5EF4-FFF2-40B4-BE49-F238E27FC236}">
                <a16:creationId xmlns:a16="http://schemas.microsoft.com/office/drawing/2014/main" id="{CA54B4A5-BEAF-164D-DE31-956243F01703}"/>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795150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a:extLst>
            <a:ext uri="{FF2B5EF4-FFF2-40B4-BE49-F238E27FC236}">
              <a16:creationId xmlns:a16="http://schemas.microsoft.com/office/drawing/2014/main" id="{7C464118-9DE8-BBC6-346E-21E6BEF3C7BC}"/>
            </a:ext>
          </a:extLst>
        </p:cNvPr>
        <p:cNvGrpSpPr/>
        <p:nvPr/>
      </p:nvGrpSpPr>
      <p:grpSpPr>
        <a:xfrm>
          <a:off x="0" y="0"/>
          <a:ext cx="0" cy="0"/>
          <a:chOff x="0" y="0"/>
          <a:chExt cx="0" cy="0"/>
        </a:xfrm>
      </p:grpSpPr>
      <p:sp>
        <p:nvSpPr>
          <p:cNvPr id="213" name="Google Shape;213;p4:notes">
            <a:extLst>
              <a:ext uri="{FF2B5EF4-FFF2-40B4-BE49-F238E27FC236}">
                <a16:creationId xmlns:a16="http://schemas.microsoft.com/office/drawing/2014/main" id="{F03A89F3-1743-AD23-B567-9FC4FB831EA9}"/>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14" name="Google Shape;214;p4:notes">
            <a:extLst>
              <a:ext uri="{FF2B5EF4-FFF2-40B4-BE49-F238E27FC236}">
                <a16:creationId xmlns:a16="http://schemas.microsoft.com/office/drawing/2014/main" id="{7B9EF168-DA7A-A211-1607-40BE5A223AA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253892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a:extLst>
            <a:ext uri="{FF2B5EF4-FFF2-40B4-BE49-F238E27FC236}">
              <a16:creationId xmlns:a16="http://schemas.microsoft.com/office/drawing/2014/main" id="{3A6A3561-6AB6-2088-3F63-902D2D9C5E09}"/>
            </a:ext>
          </a:extLst>
        </p:cNvPr>
        <p:cNvGrpSpPr/>
        <p:nvPr/>
      </p:nvGrpSpPr>
      <p:grpSpPr>
        <a:xfrm>
          <a:off x="0" y="0"/>
          <a:ext cx="0" cy="0"/>
          <a:chOff x="0" y="0"/>
          <a:chExt cx="0" cy="0"/>
        </a:xfrm>
      </p:grpSpPr>
      <p:sp>
        <p:nvSpPr>
          <p:cNvPr id="213" name="Google Shape;213;p4:notes">
            <a:extLst>
              <a:ext uri="{FF2B5EF4-FFF2-40B4-BE49-F238E27FC236}">
                <a16:creationId xmlns:a16="http://schemas.microsoft.com/office/drawing/2014/main" id="{FE164DBC-E9F3-DA28-4581-6641B0D498FF}"/>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14" name="Google Shape;214;p4:notes">
            <a:extLst>
              <a:ext uri="{FF2B5EF4-FFF2-40B4-BE49-F238E27FC236}">
                <a16:creationId xmlns:a16="http://schemas.microsoft.com/office/drawing/2014/main" id="{D731F34C-D0D3-CCF2-88B8-5E2A3573BEE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020955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a:prstGeom prst="rect">
            <a:avLst/>
          </a:prstGeom>
        </p:spPr>
        <p:txBody>
          <a:bodyPr/>
          <a:lstStyle/>
          <a:p>
            <a:r>
              <a:rPr lang="es-ES"/>
              <a:t>Haga clic para modificar el estilo de título del patrón</a:t>
            </a:r>
            <a:endParaRPr lang="es-CL"/>
          </a:p>
        </p:txBody>
      </p:sp>
      <p:sp>
        <p:nvSpPr>
          <p:cNvPr id="3" name="2 Subtítulo"/>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CL"/>
          </a:p>
        </p:txBody>
      </p:sp>
      <p:sp>
        <p:nvSpPr>
          <p:cNvPr id="4" name="3 Marcador de fecha"/>
          <p:cNvSpPr>
            <a:spLocks noGrp="1"/>
          </p:cNvSpPr>
          <p:nvPr>
            <p:ph type="dt" sz="half" idx="10"/>
          </p:nvPr>
        </p:nvSpPr>
        <p:spPr>
          <a:xfrm>
            <a:off x="609600" y="6356351"/>
            <a:ext cx="2844800" cy="365125"/>
          </a:xfrm>
          <a:prstGeom prst="rect">
            <a:avLst/>
          </a:prstGeom>
        </p:spPr>
        <p:txBody>
          <a:bodyPr/>
          <a:lstStyle/>
          <a:p>
            <a:fld id="{27EF25D2-79C4-4B17-AFF0-44EBD59FD51C}" type="datetimeFigureOut">
              <a:rPr lang="es-CL" smtClean="0"/>
              <a:t>07-02-2025</a:t>
            </a:fld>
            <a:endParaRPr lang="es-CL" dirty="0"/>
          </a:p>
        </p:txBody>
      </p:sp>
      <p:sp>
        <p:nvSpPr>
          <p:cNvPr id="5" name="4 Marcador de pie de página"/>
          <p:cNvSpPr>
            <a:spLocks noGrp="1"/>
          </p:cNvSpPr>
          <p:nvPr>
            <p:ph type="ftr" sz="quarter" idx="11"/>
          </p:nvPr>
        </p:nvSpPr>
        <p:spPr>
          <a:xfrm>
            <a:off x="4165600" y="6356351"/>
            <a:ext cx="3860800" cy="365125"/>
          </a:xfrm>
          <a:prstGeom prst="rect">
            <a:avLst/>
          </a:prstGeom>
        </p:spPr>
        <p:txBody>
          <a:bodyPr/>
          <a:lstStyle/>
          <a:p>
            <a:endParaRPr lang="es-CL" dirty="0"/>
          </a:p>
        </p:txBody>
      </p:sp>
      <p:sp>
        <p:nvSpPr>
          <p:cNvPr id="6" name="5 Marcador de número de diapositiva"/>
          <p:cNvSpPr>
            <a:spLocks noGrp="1"/>
          </p:cNvSpPr>
          <p:nvPr>
            <p:ph type="sldNum" sz="quarter" idx="12"/>
          </p:nvPr>
        </p:nvSpPr>
        <p:spPr>
          <a:xfrm>
            <a:off x="8737600" y="6356351"/>
            <a:ext cx="2844800" cy="365125"/>
          </a:xfrm>
          <a:prstGeom prst="rect">
            <a:avLst/>
          </a:prstGeom>
        </p:spPr>
        <p:txBody>
          <a:bodyPr/>
          <a:lstStyle/>
          <a:p>
            <a:fld id="{F523CF52-02F7-4CD1-BB4C-B10AAB5B5134}" type="slidenum">
              <a:rPr lang="es-CL" smtClean="0"/>
              <a:t>‹Nº›</a:t>
            </a:fld>
            <a:endParaRPr lang="es-CL" dirty="0"/>
          </a:p>
        </p:txBody>
      </p:sp>
    </p:spTree>
    <p:extLst>
      <p:ext uri="{BB962C8B-B14F-4D97-AF65-F5344CB8AC3E}">
        <p14:creationId xmlns:p14="http://schemas.microsoft.com/office/powerpoint/2010/main" val="20616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476672"/>
            <a:ext cx="10972800" cy="940966"/>
          </a:xfrm>
          <a:prstGeom prst="rect">
            <a:avLst/>
          </a:prstGeom>
        </p:spPr>
        <p:txBody>
          <a:bodyPr>
            <a:noAutofit/>
          </a:bodyPr>
          <a:lstStyle>
            <a:lvl1pPr algn="l">
              <a:defRPr sz="3600" b="0">
                <a:solidFill>
                  <a:schemeClr val="tx1">
                    <a:lumMod val="65000"/>
                    <a:lumOff val="35000"/>
                  </a:schemeClr>
                </a:solidFill>
              </a:defRPr>
            </a:lvl1pPr>
          </a:lstStyle>
          <a:p>
            <a:r>
              <a:rPr lang="es-ES"/>
              <a:t>Haga clic para modificar el estilo de título del patrón</a:t>
            </a:r>
            <a:endParaRPr lang="es-CL"/>
          </a:p>
        </p:txBody>
      </p:sp>
      <p:sp>
        <p:nvSpPr>
          <p:cNvPr id="3" name="2 Marcador de contenido"/>
          <p:cNvSpPr>
            <a:spLocks noGrp="1"/>
          </p:cNvSpPr>
          <p:nvPr>
            <p:ph idx="1"/>
          </p:nvPr>
        </p:nvSpPr>
        <p:spPr>
          <a:xfrm>
            <a:off x="609600" y="1700808"/>
            <a:ext cx="10972800" cy="3960441"/>
          </a:xfrm>
          <a:prstGeom prst="rect">
            <a:avLst/>
          </a:prstGeom>
        </p:spPr>
        <p:txBody>
          <a:bodyPr>
            <a:normAutofit/>
          </a:bodyPr>
          <a:lstStyle>
            <a:lvl1pPr>
              <a:defRPr sz="2400" b="0">
                <a:solidFill>
                  <a:schemeClr val="tx1">
                    <a:lumMod val="65000"/>
                    <a:lumOff val="35000"/>
                  </a:schemeClr>
                </a:solidFill>
              </a:defRPr>
            </a:lvl1pPr>
            <a:lvl2pPr>
              <a:defRPr sz="2000" b="0">
                <a:solidFill>
                  <a:schemeClr val="tx1">
                    <a:lumMod val="65000"/>
                    <a:lumOff val="35000"/>
                  </a:schemeClr>
                </a:solidFill>
              </a:defRPr>
            </a:lvl2pPr>
            <a:lvl3pPr>
              <a:defRPr sz="1800" b="0">
                <a:solidFill>
                  <a:schemeClr val="tx1">
                    <a:lumMod val="65000"/>
                    <a:lumOff val="35000"/>
                  </a:schemeClr>
                </a:solidFill>
              </a:defRPr>
            </a:lvl3pPr>
            <a:lvl4pPr>
              <a:defRPr sz="1600" b="0">
                <a:solidFill>
                  <a:schemeClr val="tx1">
                    <a:lumMod val="65000"/>
                    <a:lumOff val="35000"/>
                  </a:schemeClr>
                </a:solidFill>
              </a:defRPr>
            </a:lvl4pPr>
            <a:lvl5pPr>
              <a:defRPr sz="1600" b="0">
                <a:solidFill>
                  <a:schemeClr val="tx1">
                    <a:lumMod val="65000"/>
                    <a:lumOff val="35000"/>
                  </a:schemeClr>
                </a:solidFill>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a:xfrm>
            <a:off x="609600" y="6356351"/>
            <a:ext cx="2844800" cy="365125"/>
          </a:xfrm>
          <a:prstGeom prst="rect">
            <a:avLst/>
          </a:prstGeom>
        </p:spPr>
        <p:txBody>
          <a:bodyPr/>
          <a:lstStyle/>
          <a:p>
            <a:fld id="{27EF25D2-79C4-4B17-AFF0-44EBD59FD51C}" type="datetimeFigureOut">
              <a:rPr lang="es-CL" smtClean="0"/>
              <a:t>07-02-2025</a:t>
            </a:fld>
            <a:endParaRPr lang="es-CL" dirty="0"/>
          </a:p>
        </p:txBody>
      </p:sp>
      <p:sp>
        <p:nvSpPr>
          <p:cNvPr id="5" name="4 Marcador de pie de página"/>
          <p:cNvSpPr>
            <a:spLocks noGrp="1"/>
          </p:cNvSpPr>
          <p:nvPr>
            <p:ph type="ftr" sz="quarter" idx="11"/>
          </p:nvPr>
        </p:nvSpPr>
        <p:spPr>
          <a:xfrm>
            <a:off x="4165600" y="6356351"/>
            <a:ext cx="3860800" cy="365125"/>
          </a:xfrm>
          <a:prstGeom prst="rect">
            <a:avLst/>
          </a:prstGeom>
        </p:spPr>
        <p:txBody>
          <a:bodyPr/>
          <a:lstStyle/>
          <a:p>
            <a:endParaRPr lang="es-CL" dirty="0"/>
          </a:p>
        </p:txBody>
      </p:sp>
      <p:sp>
        <p:nvSpPr>
          <p:cNvPr id="6" name="5 Marcador de número de diapositiva"/>
          <p:cNvSpPr>
            <a:spLocks noGrp="1"/>
          </p:cNvSpPr>
          <p:nvPr>
            <p:ph type="sldNum" sz="quarter" idx="12"/>
          </p:nvPr>
        </p:nvSpPr>
        <p:spPr>
          <a:xfrm>
            <a:off x="8737600" y="6356351"/>
            <a:ext cx="2844800" cy="365125"/>
          </a:xfrm>
          <a:prstGeom prst="rect">
            <a:avLst/>
          </a:prstGeom>
        </p:spPr>
        <p:txBody>
          <a:bodyPr/>
          <a:lstStyle/>
          <a:p>
            <a:fld id="{F523CF52-02F7-4CD1-BB4C-B10AAB5B5134}" type="slidenum">
              <a:rPr lang="es-CL" smtClean="0"/>
              <a:t>‹Nº›</a:t>
            </a:fld>
            <a:endParaRPr lang="es-CL" dirty="0"/>
          </a:p>
        </p:txBody>
      </p:sp>
    </p:spTree>
    <p:extLst>
      <p:ext uri="{BB962C8B-B14F-4D97-AF65-F5344CB8AC3E}">
        <p14:creationId xmlns:p14="http://schemas.microsoft.com/office/powerpoint/2010/main" val="2406316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ólo el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43993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5" name="Imagen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88" y="0"/>
            <a:ext cx="12189023" cy="6858000"/>
          </a:xfrm>
          <a:prstGeom prst="rect">
            <a:avLst/>
          </a:prstGeom>
        </p:spPr>
      </p:pic>
      <p:sp>
        <p:nvSpPr>
          <p:cNvPr id="6" name="Rectángulo 5"/>
          <p:cNvSpPr/>
          <p:nvPr userDrawn="1"/>
        </p:nvSpPr>
        <p:spPr>
          <a:xfrm>
            <a:off x="144016" y="6053502"/>
            <a:ext cx="6096000" cy="276999"/>
          </a:xfrm>
          <a:prstGeom prst="rect">
            <a:avLst/>
          </a:prstGeom>
        </p:spPr>
        <p:txBody>
          <a:bodyPr>
            <a:spAutoFit/>
          </a:bodyPr>
          <a:lstStyle/>
          <a:p>
            <a:r>
              <a:rPr lang="es-ES" sz="1200" i="1" dirty="0">
                <a:solidFill>
                  <a:schemeClr val="tx1">
                    <a:lumMod val="65000"/>
                    <a:lumOff val="35000"/>
                  </a:schemeClr>
                </a:solidFill>
                <a:latin typeface="Arial" panose="020B0604020202020204" pitchFamily="34" charset="0"/>
                <a:cs typeface="Arial" panose="020B0604020202020204" pitchFamily="34" charset="0"/>
              </a:rPr>
              <a:t>Por un Chile que avanza con seguridad</a:t>
            </a:r>
          </a:p>
        </p:txBody>
      </p:sp>
    </p:spTree>
    <p:extLst>
      <p:ext uri="{BB962C8B-B14F-4D97-AF65-F5344CB8AC3E}">
        <p14:creationId xmlns:p14="http://schemas.microsoft.com/office/powerpoint/2010/main" val="2944476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Dos objetos">
    <p:spTree>
      <p:nvGrpSpPr>
        <p:cNvPr id="1" name=""/>
        <p:cNvGrpSpPr/>
        <p:nvPr/>
      </p:nvGrpSpPr>
      <p:grpSpPr>
        <a:xfrm>
          <a:off x="0" y="0"/>
          <a:ext cx="0" cy="0"/>
          <a:chOff x="0" y="0"/>
          <a:chExt cx="0" cy="0"/>
        </a:xfrm>
      </p:grpSpPr>
      <p:pic>
        <p:nvPicPr>
          <p:cNvPr id="6" name="Imagen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73"/>
            <a:ext cx="12192000" cy="6854653"/>
          </a:xfrm>
          <a:prstGeom prst="rect">
            <a:avLst/>
          </a:prstGeom>
        </p:spPr>
      </p:pic>
    </p:spTree>
    <p:extLst>
      <p:ext uri="{BB962C8B-B14F-4D97-AF65-F5344CB8AC3E}">
        <p14:creationId xmlns:p14="http://schemas.microsoft.com/office/powerpoint/2010/main" val="1490656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 name="1 Marcador de título"/>
          <p:cNvSpPr>
            <a:spLocks noGrp="1"/>
          </p:cNvSpPr>
          <p:nvPr>
            <p:ph type="title"/>
          </p:nvPr>
        </p:nvSpPr>
        <p:spPr>
          <a:xfrm>
            <a:off x="601216" y="116632"/>
            <a:ext cx="5854824" cy="1143000"/>
          </a:xfrm>
          <a:prstGeom prst="rect">
            <a:avLst/>
          </a:prstGeom>
        </p:spPr>
        <p:txBody>
          <a:bodyPr vert="horz" lIns="91440" tIns="45720" rIns="91440" bIns="45720" rtlCol="0" anchor="ctr">
            <a:noAutofit/>
          </a:bodyPr>
          <a:lstStyle/>
          <a:p>
            <a:r>
              <a:rPr lang="es-ES"/>
              <a:t>Haga clic para modificar el estilo de título del patrón</a:t>
            </a:r>
            <a:endParaRPr lang="es-CL"/>
          </a:p>
        </p:txBody>
      </p:sp>
      <p:sp>
        <p:nvSpPr>
          <p:cNvPr id="16" name="2 Marcador de texto"/>
          <p:cNvSpPr>
            <a:spLocks noGrp="1"/>
          </p:cNvSpPr>
          <p:nvPr>
            <p:ph type="body" idx="1"/>
          </p:nvPr>
        </p:nvSpPr>
        <p:spPr>
          <a:xfrm>
            <a:off x="457200" y="1600201"/>
            <a:ext cx="8229600" cy="406104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pic>
        <p:nvPicPr>
          <p:cNvPr id="5" name="Imagen 4"/>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488" y="0"/>
            <a:ext cx="12189023" cy="6858000"/>
          </a:xfrm>
          <a:prstGeom prst="rect">
            <a:avLst/>
          </a:prstGeom>
        </p:spPr>
      </p:pic>
    </p:spTree>
    <p:extLst>
      <p:ext uri="{BB962C8B-B14F-4D97-AF65-F5344CB8AC3E}">
        <p14:creationId xmlns:p14="http://schemas.microsoft.com/office/powerpoint/2010/main" val="22280139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5" r:id="rId4"/>
    <p:sldLayoutId id="2147483717"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2800" b="1" kern="1200">
          <a:solidFill>
            <a:schemeClr val="tx1">
              <a:lumMod val="65000"/>
              <a:lumOff val="35000"/>
            </a:schemeClr>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65000"/>
              <a:lumOff val="35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a:solidFill>
            <a:schemeClr val="tx1">
              <a:lumMod val="65000"/>
              <a:lumOff val="3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a:solidFill>
            <a:schemeClr val="tx1">
              <a:lumMod val="65000"/>
              <a:lumOff val="35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lumMod val="65000"/>
              <a:lumOff val="3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1.jpeg"/><Relationship Id="rId7" Type="http://schemas.openxmlformats.org/officeDocument/2006/relationships/diagramColors" Target="../diagrams/colors2.xm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16"/>
          <p:cNvSpPr txBox="1">
            <a:spLocks noChangeArrowheads="1"/>
          </p:cNvSpPr>
          <p:nvPr/>
        </p:nvSpPr>
        <p:spPr bwMode="auto">
          <a:xfrm>
            <a:off x="3791744" y="2670324"/>
            <a:ext cx="7392144" cy="1262732"/>
          </a:xfrm>
          <a:prstGeom prst="rect">
            <a:avLst/>
          </a:prstGeom>
          <a:noFill/>
          <a:ln w="9525">
            <a:noFill/>
            <a:miter lim="800000"/>
            <a:headEnd/>
            <a:tailEnd/>
          </a:ln>
        </p:spPr>
        <p:txBody>
          <a:bodyPr vert="horz" wrap="square" lIns="90000" tIns="46800" rIns="90000" bIns="46800" numCol="1" anchor="ctr" anchorCtr="0" compatLnSpc="1">
            <a:prstTxWarp prst="textNoShape">
              <a:avLst/>
            </a:prstTxWarp>
          </a:bodyPr>
          <a:lstStyle/>
          <a:p>
            <a:pPr algn="r" defTabSz="914411" eaLnBrk="0" fontAlgn="base" hangingPunct="0">
              <a:spcBef>
                <a:spcPct val="0"/>
              </a:spcBef>
              <a:spcAft>
                <a:spcPct val="0"/>
              </a:spcAft>
              <a:defRPr/>
            </a:pPr>
            <a:r>
              <a:rPr lang="es-MX" sz="4000" b="1" dirty="0">
                <a:solidFill>
                  <a:schemeClr val="tx1">
                    <a:lumMod val="75000"/>
                    <a:lumOff val="25000"/>
                  </a:schemeClr>
                </a:solidFill>
                <a:latin typeface="Arial" panose="020B0604020202020204" pitchFamily="34" charset="0"/>
                <a:cs typeface="Arial" panose="020B0604020202020204" pitchFamily="34" charset="0"/>
              </a:rPr>
              <a:t>Mapa de Riesgos</a:t>
            </a:r>
          </a:p>
        </p:txBody>
      </p:sp>
      <p:sp>
        <p:nvSpPr>
          <p:cNvPr id="4" name="Rectangle 116"/>
          <p:cNvSpPr txBox="1">
            <a:spLocks noChangeArrowheads="1"/>
          </p:cNvSpPr>
          <p:nvPr/>
        </p:nvSpPr>
        <p:spPr bwMode="auto">
          <a:xfrm>
            <a:off x="6384032" y="3899520"/>
            <a:ext cx="4799856" cy="1262732"/>
          </a:xfrm>
          <a:prstGeom prst="rect">
            <a:avLst/>
          </a:prstGeom>
          <a:noFill/>
          <a:ln w="9525">
            <a:noFill/>
            <a:miter lim="800000"/>
            <a:headEnd/>
            <a:tailEnd/>
          </a:ln>
        </p:spPr>
        <p:txBody>
          <a:bodyPr vert="horz" wrap="square" lIns="90000" tIns="46800" rIns="90000" bIns="46800" numCol="1" anchor="ctr" anchorCtr="0" compatLnSpc="1">
            <a:prstTxWarp prst="textNoShape">
              <a:avLst/>
            </a:prstTxWarp>
          </a:bodyPr>
          <a:lstStyle/>
          <a:p>
            <a:pPr algn="ctr" defTabSz="914411" eaLnBrk="0" fontAlgn="base" hangingPunct="0">
              <a:spcBef>
                <a:spcPct val="0"/>
              </a:spcBef>
              <a:spcAft>
                <a:spcPct val="0"/>
              </a:spcAft>
              <a:defRPr/>
            </a:pPr>
            <a:r>
              <a:rPr lang="es-MX" sz="2800" dirty="0">
                <a:solidFill>
                  <a:schemeClr val="tx1">
                    <a:lumMod val="75000"/>
                    <a:lumOff val="25000"/>
                  </a:schemeClr>
                </a:solidFill>
                <a:latin typeface="Arial" panose="020B0604020202020204" pitchFamily="34" charset="0"/>
                <a:cs typeface="Arial" panose="020B0604020202020204" pitchFamily="34" charset="0"/>
              </a:rPr>
              <a:t>Metodología para la Implementación en lugares de Trabajo</a:t>
            </a:r>
            <a:endParaRPr lang="es-CL" sz="2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1709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5">
          <a:extLst>
            <a:ext uri="{FF2B5EF4-FFF2-40B4-BE49-F238E27FC236}">
              <a16:creationId xmlns:a16="http://schemas.microsoft.com/office/drawing/2014/main" id="{058005A3-3CE6-9D86-4CA1-AFCDFFC210A5}"/>
            </a:ext>
          </a:extLst>
        </p:cNvPr>
        <p:cNvGrpSpPr/>
        <p:nvPr/>
      </p:nvGrpSpPr>
      <p:grpSpPr>
        <a:xfrm>
          <a:off x="0" y="0"/>
          <a:ext cx="0" cy="0"/>
          <a:chOff x="0" y="0"/>
          <a:chExt cx="0" cy="0"/>
        </a:xfrm>
      </p:grpSpPr>
      <p:sp>
        <p:nvSpPr>
          <p:cNvPr id="5" name="CuadroTexto 4">
            <a:extLst>
              <a:ext uri="{FF2B5EF4-FFF2-40B4-BE49-F238E27FC236}">
                <a16:creationId xmlns:a16="http://schemas.microsoft.com/office/drawing/2014/main" id="{53B8340C-F7F5-2BB9-4A80-21A03CCF5F71}"/>
              </a:ext>
            </a:extLst>
          </p:cNvPr>
          <p:cNvSpPr txBox="1"/>
          <p:nvPr/>
        </p:nvSpPr>
        <p:spPr>
          <a:xfrm>
            <a:off x="407368" y="980728"/>
            <a:ext cx="6624736" cy="307777"/>
          </a:xfrm>
          <a:prstGeom prst="rect">
            <a:avLst/>
          </a:prstGeom>
          <a:noFill/>
        </p:spPr>
        <p:txBody>
          <a:bodyPr wrap="square">
            <a:spAutoFit/>
          </a:bodyPr>
          <a:lstStyle/>
          <a:p>
            <a:pPr algn="just"/>
            <a:r>
              <a:rPr lang="es-MX" sz="1400" b="1" dirty="0">
                <a:latin typeface="Arial" panose="020B0604020202020204" pitchFamily="34" charset="0"/>
                <a:cs typeface="Arial" panose="020B0604020202020204" pitchFamily="34" charset="0"/>
              </a:rPr>
              <a:t>Formas de las señales de seguridad:</a:t>
            </a:r>
          </a:p>
        </p:txBody>
      </p:sp>
      <p:sp>
        <p:nvSpPr>
          <p:cNvPr id="2" name="CuadroTexto 1">
            <a:extLst>
              <a:ext uri="{FF2B5EF4-FFF2-40B4-BE49-F238E27FC236}">
                <a16:creationId xmlns:a16="http://schemas.microsoft.com/office/drawing/2014/main" id="{97F7F968-0644-D8C1-1D2F-6010E9CDC106}"/>
              </a:ext>
            </a:extLst>
          </p:cNvPr>
          <p:cNvSpPr txBox="1"/>
          <p:nvPr/>
        </p:nvSpPr>
        <p:spPr>
          <a:xfrm>
            <a:off x="6616898" y="4782843"/>
            <a:ext cx="4949698" cy="830997"/>
          </a:xfrm>
          <a:prstGeom prst="rect">
            <a:avLst/>
          </a:prstGeom>
          <a:solidFill>
            <a:srgbClr val="C2D601"/>
          </a:solidFill>
        </p:spPr>
        <p:txBody>
          <a:bodyPr wrap="square">
            <a:spAutoFit/>
          </a:bodyPr>
          <a:lstStyle/>
          <a:p>
            <a:pPr algn="just"/>
            <a:r>
              <a:rPr lang="es-MX" sz="1200" dirty="0">
                <a:latin typeface="Arial" panose="020B0604020202020204" pitchFamily="34" charset="0"/>
                <a:cs typeface="Arial" panose="020B0604020202020204" pitchFamily="34" charset="0"/>
              </a:rPr>
              <a:t>Los </a:t>
            </a:r>
            <a:r>
              <a:rPr lang="es-MX" sz="1200" dirty="0" smtClean="0">
                <a:latin typeface="Arial" panose="020B0604020202020204" pitchFamily="34" charset="0"/>
                <a:cs typeface="Arial" panose="020B0604020202020204" pitchFamily="34" charset="0"/>
              </a:rPr>
              <a:t>Mapas </a:t>
            </a:r>
            <a:r>
              <a:rPr lang="es-MX" sz="1200" dirty="0">
                <a:latin typeface="Arial" panose="020B0604020202020204" pitchFamily="34" charset="0"/>
                <a:cs typeface="Arial" panose="020B0604020202020204" pitchFamily="34" charset="0"/>
              </a:rPr>
              <a:t>de </a:t>
            </a:r>
            <a:r>
              <a:rPr lang="es-MX" sz="1200" dirty="0" smtClean="0">
                <a:latin typeface="Arial" panose="020B0604020202020204" pitchFamily="34" charset="0"/>
                <a:cs typeface="Arial" panose="020B0604020202020204" pitchFamily="34" charset="0"/>
              </a:rPr>
              <a:t>Riesgos </a:t>
            </a:r>
            <a:r>
              <a:rPr lang="es-MX" sz="1200" dirty="0">
                <a:latin typeface="Arial" panose="020B0604020202020204" pitchFamily="34" charset="0"/>
                <a:cs typeface="Arial" panose="020B0604020202020204" pitchFamily="34" charset="0"/>
              </a:rPr>
              <a:t>deben incorporar estas formas y colores para que la información sea consistente con la realidad del centro de trabajo, facilitando a las personas trabajadoras reconocer visualmente los riesgos y las medidas preventivas.</a:t>
            </a:r>
            <a:endParaRPr lang="es-CL" sz="1200" dirty="0">
              <a:latin typeface="Arial" panose="020B0604020202020204" pitchFamily="34" charset="0"/>
              <a:cs typeface="Arial" panose="020B0604020202020204" pitchFamily="34" charset="0"/>
            </a:endParaRPr>
          </a:p>
        </p:txBody>
      </p:sp>
      <p:pic>
        <p:nvPicPr>
          <p:cNvPr id="10" name="Imagen 9">
            <a:extLst>
              <a:ext uri="{FF2B5EF4-FFF2-40B4-BE49-F238E27FC236}">
                <a16:creationId xmlns:a16="http://schemas.microsoft.com/office/drawing/2014/main" id="{C1E6D9C3-1B3D-B4EC-2548-D686622F4682}"/>
              </a:ext>
            </a:extLst>
          </p:cNvPr>
          <p:cNvPicPr preferRelativeResize="0">
            <a:picLocks/>
          </p:cNvPicPr>
          <p:nvPr/>
        </p:nvPicPr>
        <p:blipFill>
          <a:blip r:embed="rId3"/>
          <a:stretch>
            <a:fillRect/>
          </a:stretch>
        </p:blipFill>
        <p:spPr>
          <a:xfrm>
            <a:off x="3791744" y="1275739"/>
            <a:ext cx="1008000" cy="1440000"/>
          </a:xfrm>
          <a:prstGeom prst="rect">
            <a:avLst/>
          </a:prstGeom>
          <a:ln>
            <a:noFill/>
          </a:ln>
          <a:effectLst>
            <a:outerShdw blurRad="292100" dist="139700" dir="2700000" algn="tl" rotWithShape="0">
              <a:srgbClr val="333333">
                <a:alpha val="65000"/>
              </a:srgbClr>
            </a:outerShdw>
          </a:effectLst>
        </p:spPr>
      </p:pic>
      <p:pic>
        <p:nvPicPr>
          <p:cNvPr id="12" name="Imagen 11">
            <a:extLst>
              <a:ext uri="{FF2B5EF4-FFF2-40B4-BE49-F238E27FC236}">
                <a16:creationId xmlns:a16="http://schemas.microsoft.com/office/drawing/2014/main" id="{BB425E08-EE1D-5EDD-D1A1-937E3DB12995}"/>
              </a:ext>
            </a:extLst>
          </p:cNvPr>
          <p:cNvPicPr preferRelativeResize="0">
            <a:picLocks/>
          </p:cNvPicPr>
          <p:nvPr/>
        </p:nvPicPr>
        <p:blipFill>
          <a:blip r:embed="rId4"/>
          <a:stretch>
            <a:fillRect/>
          </a:stretch>
        </p:blipFill>
        <p:spPr>
          <a:xfrm>
            <a:off x="3813578" y="2951864"/>
            <a:ext cx="1008000" cy="1440000"/>
          </a:xfrm>
          <a:prstGeom prst="rect">
            <a:avLst/>
          </a:prstGeom>
          <a:ln>
            <a:noFill/>
          </a:ln>
          <a:effectLst>
            <a:outerShdw blurRad="292100" dist="139700" dir="2700000" algn="tl" rotWithShape="0">
              <a:srgbClr val="333333">
                <a:alpha val="65000"/>
              </a:srgbClr>
            </a:outerShdw>
          </a:effectLst>
        </p:spPr>
      </p:pic>
      <p:pic>
        <p:nvPicPr>
          <p:cNvPr id="14" name="Imagen 13">
            <a:extLst>
              <a:ext uri="{FF2B5EF4-FFF2-40B4-BE49-F238E27FC236}">
                <a16:creationId xmlns:a16="http://schemas.microsoft.com/office/drawing/2014/main" id="{C65D0D02-5F1E-2534-6B01-1315D0AEABBC}"/>
              </a:ext>
            </a:extLst>
          </p:cNvPr>
          <p:cNvPicPr preferRelativeResize="0">
            <a:picLocks/>
          </p:cNvPicPr>
          <p:nvPr/>
        </p:nvPicPr>
        <p:blipFill>
          <a:blip r:embed="rId5"/>
          <a:stretch>
            <a:fillRect/>
          </a:stretch>
        </p:blipFill>
        <p:spPr>
          <a:xfrm>
            <a:off x="9439156" y="1200420"/>
            <a:ext cx="1008000" cy="1440000"/>
          </a:xfrm>
          <a:prstGeom prst="rect">
            <a:avLst/>
          </a:prstGeom>
          <a:ln>
            <a:noFill/>
          </a:ln>
          <a:effectLst>
            <a:outerShdw blurRad="292100" dist="139700" dir="2700000" algn="tl" rotWithShape="0">
              <a:srgbClr val="333333">
                <a:alpha val="65000"/>
              </a:srgbClr>
            </a:outerShdw>
          </a:effectLst>
        </p:spPr>
      </p:pic>
      <p:pic>
        <p:nvPicPr>
          <p:cNvPr id="16" name="Imagen 15">
            <a:extLst>
              <a:ext uri="{FF2B5EF4-FFF2-40B4-BE49-F238E27FC236}">
                <a16:creationId xmlns:a16="http://schemas.microsoft.com/office/drawing/2014/main" id="{8BBAF71A-1C73-6E9A-0C70-D81781C69127}"/>
              </a:ext>
            </a:extLst>
          </p:cNvPr>
          <p:cNvPicPr preferRelativeResize="0">
            <a:picLocks/>
          </p:cNvPicPr>
          <p:nvPr/>
        </p:nvPicPr>
        <p:blipFill>
          <a:blip r:embed="rId6"/>
          <a:stretch>
            <a:fillRect/>
          </a:stretch>
        </p:blipFill>
        <p:spPr>
          <a:xfrm>
            <a:off x="10558596" y="1196752"/>
            <a:ext cx="1008000" cy="1440000"/>
          </a:xfrm>
          <a:prstGeom prst="rect">
            <a:avLst/>
          </a:prstGeom>
          <a:ln>
            <a:noFill/>
          </a:ln>
          <a:effectLst>
            <a:outerShdw blurRad="292100" dist="139700" dir="2700000" algn="tl" rotWithShape="0">
              <a:srgbClr val="333333">
                <a:alpha val="65000"/>
              </a:srgbClr>
            </a:outerShdw>
          </a:effectLst>
        </p:spPr>
      </p:pic>
      <p:pic>
        <p:nvPicPr>
          <p:cNvPr id="18" name="Imagen 17">
            <a:extLst>
              <a:ext uri="{FF2B5EF4-FFF2-40B4-BE49-F238E27FC236}">
                <a16:creationId xmlns:a16="http://schemas.microsoft.com/office/drawing/2014/main" id="{975CAFD2-73DA-2AEA-B186-EDCE287912C8}"/>
              </a:ext>
            </a:extLst>
          </p:cNvPr>
          <p:cNvPicPr preferRelativeResize="0">
            <a:picLocks/>
          </p:cNvPicPr>
          <p:nvPr/>
        </p:nvPicPr>
        <p:blipFill>
          <a:blip r:embed="rId7"/>
          <a:stretch>
            <a:fillRect/>
          </a:stretch>
        </p:blipFill>
        <p:spPr>
          <a:xfrm>
            <a:off x="9439156" y="2951864"/>
            <a:ext cx="1008000" cy="1440000"/>
          </a:xfrm>
          <a:prstGeom prst="rect">
            <a:avLst/>
          </a:prstGeom>
          <a:ln>
            <a:noFill/>
          </a:ln>
          <a:effectLst>
            <a:outerShdw blurRad="292100" dist="139700" dir="2700000" algn="tl" rotWithShape="0">
              <a:srgbClr val="333333">
                <a:alpha val="65000"/>
              </a:srgbClr>
            </a:outerShdw>
          </a:effectLst>
        </p:spPr>
      </p:pic>
      <p:pic>
        <p:nvPicPr>
          <p:cNvPr id="20" name="Imagen 19">
            <a:extLst>
              <a:ext uri="{FF2B5EF4-FFF2-40B4-BE49-F238E27FC236}">
                <a16:creationId xmlns:a16="http://schemas.microsoft.com/office/drawing/2014/main" id="{4B723FE9-5362-5A0D-6344-221C4933902E}"/>
              </a:ext>
            </a:extLst>
          </p:cNvPr>
          <p:cNvPicPr preferRelativeResize="0">
            <a:picLocks/>
          </p:cNvPicPr>
          <p:nvPr/>
        </p:nvPicPr>
        <p:blipFill>
          <a:blip r:embed="rId8"/>
          <a:stretch>
            <a:fillRect/>
          </a:stretch>
        </p:blipFill>
        <p:spPr>
          <a:xfrm>
            <a:off x="3803948" y="4645668"/>
            <a:ext cx="1008000" cy="1440000"/>
          </a:xfrm>
          <a:prstGeom prst="rect">
            <a:avLst/>
          </a:prstGeom>
          <a:ln>
            <a:noFill/>
          </a:ln>
          <a:effectLst>
            <a:outerShdw blurRad="292100" dist="139700" dir="2700000" algn="tl" rotWithShape="0">
              <a:srgbClr val="333333">
                <a:alpha val="65000"/>
              </a:srgbClr>
            </a:outerShdw>
          </a:effectLst>
        </p:spPr>
      </p:pic>
      <p:pic>
        <p:nvPicPr>
          <p:cNvPr id="22" name="Imagen 21">
            <a:extLst>
              <a:ext uri="{FF2B5EF4-FFF2-40B4-BE49-F238E27FC236}">
                <a16:creationId xmlns:a16="http://schemas.microsoft.com/office/drawing/2014/main" id="{835CAA66-014A-E0A9-9CB6-55CE637C5F79}"/>
              </a:ext>
            </a:extLst>
          </p:cNvPr>
          <p:cNvPicPr preferRelativeResize="0">
            <a:picLocks/>
          </p:cNvPicPr>
          <p:nvPr/>
        </p:nvPicPr>
        <p:blipFill>
          <a:blip r:embed="rId9"/>
          <a:stretch>
            <a:fillRect/>
          </a:stretch>
        </p:blipFill>
        <p:spPr>
          <a:xfrm>
            <a:off x="10558596" y="2951864"/>
            <a:ext cx="1008000" cy="1440000"/>
          </a:xfrm>
          <a:prstGeom prst="rect">
            <a:avLst/>
          </a:prstGeom>
          <a:ln>
            <a:noFill/>
          </a:ln>
          <a:effectLst>
            <a:outerShdw blurRad="292100" dist="139700" dir="2700000" algn="tl" rotWithShape="0">
              <a:srgbClr val="333333">
                <a:alpha val="65000"/>
              </a:srgbClr>
            </a:outerShdw>
          </a:effectLst>
        </p:spPr>
      </p:pic>
      <p:pic>
        <p:nvPicPr>
          <p:cNvPr id="24" name="Imagen 23">
            <a:extLst>
              <a:ext uri="{FF2B5EF4-FFF2-40B4-BE49-F238E27FC236}">
                <a16:creationId xmlns:a16="http://schemas.microsoft.com/office/drawing/2014/main" id="{93B7558F-ABEB-AD66-CFFA-25093C4A5307}"/>
              </a:ext>
            </a:extLst>
          </p:cNvPr>
          <p:cNvPicPr preferRelativeResize="0">
            <a:picLocks/>
          </p:cNvPicPr>
          <p:nvPr/>
        </p:nvPicPr>
        <p:blipFill>
          <a:blip r:embed="rId10"/>
          <a:stretch>
            <a:fillRect/>
          </a:stretch>
        </p:blipFill>
        <p:spPr>
          <a:xfrm>
            <a:off x="4892174" y="2951864"/>
            <a:ext cx="1008000" cy="1440000"/>
          </a:xfrm>
          <a:prstGeom prst="rect">
            <a:avLst/>
          </a:prstGeom>
          <a:ln>
            <a:noFill/>
          </a:ln>
          <a:effectLst>
            <a:outerShdw blurRad="292100" dist="139700" dir="2700000" algn="tl" rotWithShape="0">
              <a:srgbClr val="333333">
                <a:alpha val="65000"/>
              </a:srgbClr>
            </a:outerShdw>
          </a:effectLst>
        </p:spPr>
      </p:pic>
      <p:pic>
        <p:nvPicPr>
          <p:cNvPr id="28" name="Imagen 27">
            <a:extLst>
              <a:ext uri="{FF2B5EF4-FFF2-40B4-BE49-F238E27FC236}">
                <a16:creationId xmlns:a16="http://schemas.microsoft.com/office/drawing/2014/main" id="{F90A58BF-B2C7-B1D9-7E6D-9274B72DE24C}"/>
              </a:ext>
            </a:extLst>
          </p:cNvPr>
          <p:cNvPicPr preferRelativeResize="0">
            <a:picLocks/>
          </p:cNvPicPr>
          <p:nvPr/>
        </p:nvPicPr>
        <p:blipFill>
          <a:blip r:embed="rId11"/>
          <a:stretch>
            <a:fillRect/>
          </a:stretch>
        </p:blipFill>
        <p:spPr>
          <a:xfrm>
            <a:off x="4882544" y="4657376"/>
            <a:ext cx="1008000" cy="1440000"/>
          </a:xfrm>
          <a:prstGeom prst="rect">
            <a:avLst/>
          </a:prstGeom>
          <a:ln>
            <a:noFill/>
          </a:ln>
          <a:effectLst>
            <a:outerShdw blurRad="292100" dist="139700" dir="2700000" algn="tl" rotWithShape="0">
              <a:srgbClr val="333333">
                <a:alpha val="65000"/>
              </a:srgbClr>
            </a:outerShdw>
          </a:effectLst>
        </p:spPr>
      </p:pic>
      <p:pic>
        <p:nvPicPr>
          <p:cNvPr id="30" name="Imagen 29">
            <a:extLst>
              <a:ext uri="{FF2B5EF4-FFF2-40B4-BE49-F238E27FC236}">
                <a16:creationId xmlns:a16="http://schemas.microsoft.com/office/drawing/2014/main" id="{83B083E0-5BA2-CA7E-BC7B-01C91C5B8476}"/>
              </a:ext>
            </a:extLst>
          </p:cNvPr>
          <p:cNvPicPr preferRelativeResize="0">
            <a:picLocks/>
          </p:cNvPicPr>
          <p:nvPr/>
        </p:nvPicPr>
        <p:blipFill>
          <a:blip r:embed="rId12"/>
          <a:stretch>
            <a:fillRect/>
          </a:stretch>
        </p:blipFill>
        <p:spPr>
          <a:xfrm>
            <a:off x="4911184" y="1288051"/>
            <a:ext cx="1008000" cy="1440000"/>
          </a:xfrm>
          <a:prstGeom prst="rect">
            <a:avLst/>
          </a:prstGeom>
          <a:ln>
            <a:noFill/>
          </a:ln>
          <a:effectLst>
            <a:outerShdw blurRad="292100" dist="139700" dir="2700000" algn="tl" rotWithShape="0">
              <a:srgbClr val="333333">
                <a:alpha val="65000"/>
              </a:srgbClr>
            </a:outerShdw>
          </a:effectLst>
        </p:spPr>
      </p:pic>
      <p:sp>
        <p:nvSpPr>
          <p:cNvPr id="32" name="CuadroTexto 31">
            <a:extLst>
              <a:ext uri="{FF2B5EF4-FFF2-40B4-BE49-F238E27FC236}">
                <a16:creationId xmlns:a16="http://schemas.microsoft.com/office/drawing/2014/main" id="{66364353-4A97-68FE-F566-0E47E167AAAC}"/>
              </a:ext>
            </a:extLst>
          </p:cNvPr>
          <p:cNvSpPr txBox="1"/>
          <p:nvPr/>
        </p:nvSpPr>
        <p:spPr>
          <a:xfrm>
            <a:off x="395658" y="1535005"/>
            <a:ext cx="3192016" cy="646331"/>
          </a:xfrm>
          <a:prstGeom prst="rect">
            <a:avLst/>
          </a:prstGeom>
          <a:noFill/>
        </p:spPr>
        <p:txBody>
          <a:bodyPr wrap="square">
            <a:spAutoFit/>
          </a:bodyPr>
          <a:lstStyle/>
          <a:p>
            <a:pPr marL="285750" indent="-285750">
              <a:buFont typeface="Arial" panose="020B0604020202020204" pitchFamily="34" charset="0"/>
              <a:buChar char="•"/>
            </a:pPr>
            <a:r>
              <a:rPr lang="es-MX" sz="1200" b="1" dirty="0">
                <a:latin typeface="Arial" panose="020B0604020202020204" pitchFamily="34" charset="0"/>
                <a:cs typeface="Arial" panose="020B0604020202020204" pitchFamily="34" charset="0"/>
              </a:rPr>
              <a:t>Círculos rojos con una barra diagonal: Prohibición. </a:t>
            </a:r>
          </a:p>
          <a:p>
            <a:pPr marL="285750" indent="-285750">
              <a:buFont typeface="Arial" panose="020B0604020202020204" pitchFamily="34" charset="0"/>
              <a:buChar char="•"/>
            </a:pPr>
            <a:r>
              <a:rPr lang="es-MX" sz="1200" dirty="0">
                <a:latin typeface="Arial" panose="020B0604020202020204" pitchFamily="34" charset="0"/>
                <a:cs typeface="Arial" panose="020B0604020202020204" pitchFamily="34" charset="0"/>
              </a:rPr>
              <a:t>Ejemplo: "Prohibido fumar".</a:t>
            </a:r>
          </a:p>
        </p:txBody>
      </p:sp>
      <p:sp>
        <p:nvSpPr>
          <p:cNvPr id="34" name="CuadroTexto 33">
            <a:extLst>
              <a:ext uri="{FF2B5EF4-FFF2-40B4-BE49-F238E27FC236}">
                <a16:creationId xmlns:a16="http://schemas.microsoft.com/office/drawing/2014/main" id="{64C80EF8-B294-2446-B9D2-438EC3272A10}"/>
              </a:ext>
            </a:extLst>
          </p:cNvPr>
          <p:cNvSpPr txBox="1"/>
          <p:nvPr/>
        </p:nvSpPr>
        <p:spPr>
          <a:xfrm>
            <a:off x="443578" y="3097021"/>
            <a:ext cx="3141593" cy="830997"/>
          </a:xfrm>
          <a:prstGeom prst="rect">
            <a:avLst/>
          </a:prstGeom>
          <a:noFill/>
        </p:spPr>
        <p:txBody>
          <a:bodyPr wrap="square">
            <a:spAutoFit/>
          </a:bodyPr>
          <a:lstStyle/>
          <a:p>
            <a:pPr marL="285750" indent="-285750">
              <a:buFont typeface="Arial" panose="020B0604020202020204" pitchFamily="34" charset="0"/>
              <a:buChar char="•"/>
            </a:pPr>
            <a:r>
              <a:rPr lang="es-MX" sz="1200" b="1" dirty="0">
                <a:latin typeface="Arial" panose="020B0604020202020204" pitchFamily="34" charset="0"/>
                <a:cs typeface="Arial" panose="020B0604020202020204" pitchFamily="34" charset="0"/>
              </a:rPr>
              <a:t>Triángulos amarillos con bordes negros: Advertencia. </a:t>
            </a:r>
          </a:p>
          <a:p>
            <a:pPr marL="285750" indent="-285750">
              <a:buFont typeface="Arial" panose="020B0604020202020204" pitchFamily="34" charset="0"/>
              <a:buChar char="•"/>
            </a:pPr>
            <a:r>
              <a:rPr lang="es-MX" sz="1200" dirty="0">
                <a:latin typeface="Arial" panose="020B0604020202020204" pitchFamily="34" charset="0"/>
                <a:cs typeface="Arial" panose="020B0604020202020204" pitchFamily="34" charset="0"/>
              </a:rPr>
              <a:t>Ejemplo: "Peligro: Material químico corrosivo".</a:t>
            </a:r>
          </a:p>
        </p:txBody>
      </p:sp>
      <p:sp>
        <p:nvSpPr>
          <p:cNvPr id="36" name="CuadroTexto 35">
            <a:extLst>
              <a:ext uri="{FF2B5EF4-FFF2-40B4-BE49-F238E27FC236}">
                <a16:creationId xmlns:a16="http://schemas.microsoft.com/office/drawing/2014/main" id="{5AF2DC1C-F477-6F85-2292-9C9A3D36F38C}"/>
              </a:ext>
            </a:extLst>
          </p:cNvPr>
          <p:cNvSpPr txBox="1"/>
          <p:nvPr/>
        </p:nvSpPr>
        <p:spPr>
          <a:xfrm>
            <a:off x="6296591" y="3100464"/>
            <a:ext cx="2823746" cy="646331"/>
          </a:xfrm>
          <a:prstGeom prst="rect">
            <a:avLst/>
          </a:prstGeom>
          <a:noFill/>
        </p:spPr>
        <p:txBody>
          <a:bodyPr wrap="square">
            <a:spAutoFit/>
          </a:bodyPr>
          <a:lstStyle/>
          <a:p>
            <a:pPr marL="285750" indent="-285750">
              <a:buFont typeface="Arial" panose="020B0604020202020204" pitchFamily="34" charset="0"/>
              <a:buChar char="•"/>
            </a:pPr>
            <a:r>
              <a:rPr lang="es-MX" sz="1200" b="1" dirty="0">
                <a:latin typeface="Arial" panose="020B0604020202020204" pitchFamily="34" charset="0"/>
                <a:cs typeface="Arial" panose="020B0604020202020204" pitchFamily="34" charset="0"/>
              </a:rPr>
              <a:t>Círculos azules: Obligación. </a:t>
            </a:r>
          </a:p>
          <a:p>
            <a:pPr marL="285750" indent="-285750">
              <a:buFont typeface="Arial" panose="020B0604020202020204" pitchFamily="34" charset="0"/>
              <a:buChar char="•"/>
            </a:pPr>
            <a:r>
              <a:rPr lang="es-MX" sz="1200" dirty="0">
                <a:latin typeface="Arial" panose="020B0604020202020204" pitchFamily="34" charset="0"/>
                <a:cs typeface="Arial" panose="020B0604020202020204" pitchFamily="34" charset="0"/>
              </a:rPr>
              <a:t>Ejemplo: "Uso obligatorio de guantes".</a:t>
            </a:r>
          </a:p>
        </p:txBody>
      </p:sp>
      <p:sp>
        <p:nvSpPr>
          <p:cNvPr id="38" name="CuadroTexto 37">
            <a:extLst>
              <a:ext uri="{FF2B5EF4-FFF2-40B4-BE49-F238E27FC236}">
                <a16:creationId xmlns:a16="http://schemas.microsoft.com/office/drawing/2014/main" id="{8CFF5CC3-9069-F438-B696-64EEE5480399}"/>
              </a:ext>
            </a:extLst>
          </p:cNvPr>
          <p:cNvSpPr txBox="1"/>
          <p:nvPr/>
        </p:nvSpPr>
        <p:spPr>
          <a:xfrm>
            <a:off x="6296591" y="1369332"/>
            <a:ext cx="2823746" cy="830997"/>
          </a:xfrm>
          <a:prstGeom prst="rect">
            <a:avLst/>
          </a:prstGeom>
          <a:noFill/>
        </p:spPr>
        <p:txBody>
          <a:bodyPr wrap="square">
            <a:spAutoFit/>
          </a:bodyPr>
          <a:lstStyle/>
          <a:p>
            <a:pPr marL="285750" indent="-285750">
              <a:buFont typeface="Arial" panose="020B0604020202020204" pitchFamily="34" charset="0"/>
              <a:buChar char="•"/>
            </a:pPr>
            <a:r>
              <a:rPr lang="es-MX" sz="1200" b="1" dirty="0">
                <a:latin typeface="Arial" panose="020B0604020202020204" pitchFamily="34" charset="0"/>
                <a:cs typeface="Arial" panose="020B0604020202020204" pitchFamily="34" charset="0"/>
              </a:rPr>
              <a:t>Cuadrados o rectángulos verdes: Información de seguridad.</a:t>
            </a:r>
          </a:p>
          <a:p>
            <a:pPr marL="285750" indent="-285750">
              <a:buFont typeface="Arial" panose="020B0604020202020204" pitchFamily="34" charset="0"/>
              <a:buChar char="•"/>
            </a:pPr>
            <a:r>
              <a:rPr lang="es-MX" sz="1200" dirty="0">
                <a:latin typeface="Arial" panose="020B0604020202020204" pitchFamily="34" charset="0"/>
                <a:cs typeface="Arial" panose="020B0604020202020204" pitchFamily="34" charset="0"/>
              </a:rPr>
              <a:t> Ejemplo: "Salida de emergencia".</a:t>
            </a:r>
          </a:p>
        </p:txBody>
      </p:sp>
      <p:sp>
        <p:nvSpPr>
          <p:cNvPr id="40" name="CuadroTexto 39">
            <a:extLst>
              <a:ext uri="{FF2B5EF4-FFF2-40B4-BE49-F238E27FC236}">
                <a16:creationId xmlns:a16="http://schemas.microsoft.com/office/drawing/2014/main" id="{EB4B6CD4-8430-FD3E-068D-517965DF72CD}"/>
              </a:ext>
            </a:extLst>
          </p:cNvPr>
          <p:cNvSpPr txBox="1"/>
          <p:nvPr/>
        </p:nvSpPr>
        <p:spPr>
          <a:xfrm>
            <a:off x="419518" y="5122928"/>
            <a:ext cx="3141593" cy="646331"/>
          </a:xfrm>
          <a:prstGeom prst="rect">
            <a:avLst/>
          </a:prstGeom>
          <a:noFill/>
        </p:spPr>
        <p:txBody>
          <a:bodyPr wrap="square">
            <a:spAutoFit/>
          </a:bodyPr>
          <a:lstStyle/>
          <a:p>
            <a:pPr marL="285750" indent="-285750">
              <a:buFont typeface="Arial" panose="020B0604020202020204" pitchFamily="34" charset="0"/>
              <a:buChar char="•"/>
            </a:pPr>
            <a:r>
              <a:rPr lang="es-MX" sz="1200" b="1" dirty="0">
                <a:latin typeface="Arial" panose="020B0604020202020204" pitchFamily="34" charset="0"/>
                <a:cs typeface="Arial" panose="020B0604020202020204" pitchFamily="34" charset="0"/>
              </a:rPr>
              <a:t>Rectángulos rojos: Equipos de emergencia contra incendios.</a:t>
            </a:r>
          </a:p>
          <a:p>
            <a:pPr marL="285750" indent="-285750">
              <a:buFont typeface="Arial" panose="020B0604020202020204" pitchFamily="34" charset="0"/>
              <a:buChar char="•"/>
            </a:pPr>
            <a:r>
              <a:rPr lang="es-MX" sz="1200" dirty="0">
                <a:latin typeface="Arial" panose="020B0604020202020204" pitchFamily="34" charset="0"/>
                <a:cs typeface="Arial" panose="020B0604020202020204" pitchFamily="34" charset="0"/>
              </a:rPr>
              <a:t> Ejemplo: "Ubicación de extintor".</a:t>
            </a:r>
          </a:p>
        </p:txBody>
      </p:sp>
      <p:sp>
        <p:nvSpPr>
          <p:cNvPr id="23" name="Google Shape;217;p4">
            <a:extLst>
              <a:ext uri="{FF2B5EF4-FFF2-40B4-BE49-F238E27FC236}">
                <a16:creationId xmlns:a16="http://schemas.microsoft.com/office/drawing/2014/main" id="{7BE02F9D-5FB2-EC55-5451-6EA1FDEB713E}"/>
              </a:ext>
            </a:extLst>
          </p:cNvPr>
          <p:cNvSpPr txBox="1"/>
          <p:nvPr/>
        </p:nvSpPr>
        <p:spPr>
          <a:xfrm>
            <a:off x="839415" y="332591"/>
            <a:ext cx="10337347" cy="523180"/>
          </a:xfrm>
          <a:prstGeom prst="rect">
            <a:avLst/>
          </a:prstGeom>
          <a:noFill/>
          <a:ln>
            <a:noFill/>
          </a:ln>
        </p:spPr>
        <p:txBody>
          <a:bodyPr spcFirstLastPara="1" wrap="square" lIns="91425" tIns="45700" rIns="91425" bIns="45700" anchor="t" anchorCtr="0">
            <a:spAutoFit/>
          </a:bodyPr>
          <a:lstStyle/>
          <a:p>
            <a:pPr defTabSz="914411" eaLnBrk="0" fontAlgn="base" hangingPunct="0">
              <a:spcBef>
                <a:spcPct val="0"/>
              </a:spcBef>
              <a:spcAft>
                <a:spcPct val="0"/>
              </a:spcAft>
              <a:defRPr/>
            </a:pPr>
            <a:r>
              <a:rPr lang="es-CL" sz="2800" b="1" dirty="0">
                <a:solidFill>
                  <a:schemeClr val="tx1">
                    <a:lumMod val="75000"/>
                    <a:lumOff val="25000"/>
                  </a:schemeClr>
                </a:solidFill>
                <a:latin typeface="Arial" panose="020B0604020202020204" pitchFamily="34" charset="0"/>
                <a:cs typeface="Arial" panose="020B0604020202020204" pitchFamily="34" charset="0"/>
              </a:rPr>
              <a:t>Mapa de Riesgos: Señales, Símbolos, Colores y Formas</a:t>
            </a:r>
          </a:p>
        </p:txBody>
      </p:sp>
    </p:spTree>
    <p:extLst>
      <p:ext uri="{BB962C8B-B14F-4D97-AF65-F5344CB8AC3E}">
        <p14:creationId xmlns:p14="http://schemas.microsoft.com/office/powerpoint/2010/main" val="113789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5">
          <a:extLst>
            <a:ext uri="{FF2B5EF4-FFF2-40B4-BE49-F238E27FC236}">
              <a16:creationId xmlns:a16="http://schemas.microsoft.com/office/drawing/2014/main" id="{058005A3-3CE6-9D86-4CA1-AFCDFFC210A5}"/>
            </a:ext>
          </a:extLst>
        </p:cNvPr>
        <p:cNvGrpSpPr/>
        <p:nvPr/>
      </p:nvGrpSpPr>
      <p:grpSpPr>
        <a:xfrm>
          <a:off x="0" y="0"/>
          <a:ext cx="0" cy="0"/>
          <a:chOff x="0" y="0"/>
          <a:chExt cx="0" cy="0"/>
        </a:xfrm>
      </p:grpSpPr>
      <p:sp>
        <p:nvSpPr>
          <p:cNvPr id="23" name="Google Shape;217;p4">
            <a:extLst>
              <a:ext uri="{FF2B5EF4-FFF2-40B4-BE49-F238E27FC236}">
                <a16:creationId xmlns:a16="http://schemas.microsoft.com/office/drawing/2014/main" id="{7BE02F9D-5FB2-EC55-5451-6EA1FDEB713E}"/>
              </a:ext>
            </a:extLst>
          </p:cNvPr>
          <p:cNvSpPr txBox="1"/>
          <p:nvPr/>
        </p:nvSpPr>
        <p:spPr>
          <a:xfrm>
            <a:off x="911424" y="332656"/>
            <a:ext cx="10337347" cy="523180"/>
          </a:xfrm>
          <a:prstGeom prst="rect">
            <a:avLst/>
          </a:prstGeom>
          <a:noFill/>
          <a:ln>
            <a:noFill/>
          </a:ln>
        </p:spPr>
        <p:txBody>
          <a:bodyPr spcFirstLastPara="1" wrap="square" lIns="91425" tIns="45700" rIns="91425" bIns="45700" anchor="t" anchorCtr="0">
            <a:spAutoFit/>
          </a:bodyPr>
          <a:lstStyle/>
          <a:p>
            <a:pPr defTabSz="914411" eaLnBrk="0" fontAlgn="base" hangingPunct="0">
              <a:spcBef>
                <a:spcPct val="0"/>
              </a:spcBef>
              <a:spcAft>
                <a:spcPct val="0"/>
              </a:spcAft>
              <a:defRPr/>
            </a:pPr>
            <a:r>
              <a:rPr lang="es-CL" sz="2800" b="1" dirty="0">
                <a:solidFill>
                  <a:schemeClr val="tx1">
                    <a:lumMod val="75000"/>
                    <a:lumOff val="25000"/>
                  </a:schemeClr>
                </a:solidFill>
                <a:latin typeface="Arial" panose="020B0604020202020204" pitchFamily="34" charset="0"/>
                <a:cs typeface="Arial" panose="020B0604020202020204" pitchFamily="34" charset="0"/>
              </a:rPr>
              <a:t>Mapa de Riesgos: </a:t>
            </a:r>
            <a:r>
              <a:rPr lang="es-MX" sz="2800" b="1" dirty="0">
                <a:solidFill>
                  <a:schemeClr val="tx1">
                    <a:lumMod val="75000"/>
                    <a:lumOff val="25000"/>
                  </a:schemeClr>
                </a:solidFill>
                <a:latin typeface="Arial" panose="020B0604020202020204" pitchFamily="34" charset="0"/>
                <a:cs typeface="Arial" panose="020B0604020202020204" pitchFamily="34" charset="0"/>
              </a:rPr>
              <a:t>Simbología a utilizar por tipo de riesgo.</a:t>
            </a:r>
            <a:endParaRPr lang="es-CL" sz="28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 name="Rectángulo 1"/>
          <p:cNvSpPr/>
          <p:nvPr/>
        </p:nvSpPr>
        <p:spPr>
          <a:xfrm>
            <a:off x="644769" y="1124744"/>
            <a:ext cx="10625378" cy="1323439"/>
          </a:xfrm>
          <a:prstGeom prst="rect">
            <a:avLst/>
          </a:prstGeom>
        </p:spPr>
        <p:txBody>
          <a:bodyPr wrap="square" lIns="91440" tIns="45720" rIns="91440" bIns="45720" anchor="t">
            <a:spAutoFit/>
          </a:bodyPr>
          <a:lstStyle/>
          <a:p>
            <a:pPr algn="just"/>
            <a:r>
              <a:rPr lang="es-MX" sz="1600" dirty="0">
                <a:latin typeface="Arial"/>
                <a:cs typeface="Arial"/>
              </a:rPr>
              <a:t>Dado que el Mapa de Riesgos es una representación gráfica de los riesgos presentes en los espacios de trabajo dentro de la entidad empleadora, es fundamental asignar a cada tipo de riesgo un símbolo específico, los cuales se identifican bajo el formato de </a:t>
            </a:r>
            <a:r>
              <a:rPr lang="es-MX" sz="1600" b="1" dirty="0">
                <a:latin typeface="Arial"/>
                <a:cs typeface="Arial"/>
              </a:rPr>
              <a:t>señales de “PRECAUCIÓN”, </a:t>
            </a:r>
            <a:r>
              <a:rPr lang="es-MX" sz="1600" dirty="0">
                <a:latin typeface="Arial"/>
                <a:cs typeface="Arial"/>
              </a:rPr>
              <a:t>con forma </a:t>
            </a:r>
            <a:r>
              <a:rPr lang="es-MX" sz="1600" b="1" dirty="0">
                <a:latin typeface="Arial"/>
                <a:cs typeface="Arial"/>
              </a:rPr>
              <a:t>geométrica triangular, fondo en color amarillo, banda de contorno y símbolo en color negro respectivamente</a:t>
            </a:r>
            <a:r>
              <a:rPr lang="es-MX" sz="1600" dirty="0">
                <a:latin typeface="Arial"/>
                <a:cs typeface="Arial"/>
              </a:rPr>
              <a:t> , con excepción del símbolo asociado a radiaciones ionizantes, el que podrá estar en color magenta, según la OIEA.</a:t>
            </a:r>
          </a:p>
        </p:txBody>
      </p:sp>
      <p:sp>
        <p:nvSpPr>
          <p:cNvPr id="4" name="Rectángulo 3"/>
          <p:cNvSpPr/>
          <p:nvPr/>
        </p:nvSpPr>
        <p:spPr>
          <a:xfrm>
            <a:off x="644769" y="2660722"/>
            <a:ext cx="10513167" cy="830997"/>
          </a:xfrm>
          <a:prstGeom prst="rect">
            <a:avLst/>
          </a:prstGeom>
        </p:spPr>
        <p:txBody>
          <a:bodyPr wrap="square">
            <a:spAutoFit/>
          </a:bodyPr>
          <a:lstStyle/>
          <a:p>
            <a:pPr algn="just"/>
            <a:r>
              <a:rPr lang="es-MX" sz="1600" dirty="0">
                <a:latin typeface="Arial" panose="020B0604020202020204" pitchFamily="34" charset="0"/>
                <a:cs typeface="Arial" panose="020B0604020202020204" pitchFamily="34" charset="0"/>
              </a:rPr>
              <a:t>El listado de riesgos se encuentra basado en el anexo 3 de la "</a:t>
            </a:r>
            <a:r>
              <a:rPr lang="es-MX" sz="1600" b="1" dirty="0">
                <a:latin typeface="Arial" panose="020B0604020202020204" pitchFamily="34" charset="0"/>
                <a:cs typeface="Arial" panose="020B0604020202020204" pitchFamily="34" charset="0"/>
              </a:rPr>
              <a:t>Guía para la Identificación y Evaluación de Riesgos en los Lugares de Trabajo" </a:t>
            </a:r>
            <a:r>
              <a:rPr lang="es-MX" sz="1600" dirty="0">
                <a:latin typeface="Arial" panose="020B0604020202020204" pitchFamily="34" charset="0"/>
                <a:cs typeface="Arial" panose="020B0604020202020204" pitchFamily="34" charset="0"/>
              </a:rPr>
              <a:t>del ISP, con enfoque de género y evitando la reproducción de estereotipos y otras formas de discriminación.</a:t>
            </a:r>
            <a:endParaRPr lang="es-CL" sz="1600" dirty="0">
              <a:latin typeface="Arial" panose="020B0604020202020204" pitchFamily="34" charset="0"/>
              <a:cs typeface="Arial" panose="020B0604020202020204" pitchFamily="34" charset="0"/>
            </a:endParaRPr>
          </a:p>
        </p:txBody>
      </p:sp>
      <p:pic>
        <p:nvPicPr>
          <p:cNvPr id="6" name="Imagen 5">
            <a:extLst>
              <a:ext uri="{FF2B5EF4-FFF2-40B4-BE49-F238E27FC236}">
                <a16:creationId xmlns:a16="http://schemas.microsoft.com/office/drawing/2014/main" id="{BB425E08-EE1D-5EDD-D1A1-937E3DB12995}"/>
              </a:ext>
            </a:extLst>
          </p:cNvPr>
          <p:cNvPicPr preferRelativeResize="0">
            <a:picLocks/>
          </p:cNvPicPr>
          <p:nvPr/>
        </p:nvPicPr>
        <p:blipFill>
          <a:blip r:embed="rId3"/>
          <a:stretch>
            <a:fillRect/>
          </a:stretch>
        </p:blipFill>
        <p:spPr>
          <a:xfrm>
            <a:off x="4439816" y="3704258"/>
            <a:ext cx="1296032" cy="1668958"/>
          </a:xfrm>
          <a:prstGeom prst="rect">
            <a:avLst/>
          </a:prstGeom>
          <a:ln>
            <a:noFill/>
          </a:ln>
          <a:effectLst>
            <a:outerShdw blurRad="292100" dist="139700" dir="2700000" algn="tl" rotWithShape="0">
              <a:srgbClr val="333333">
                <a:alpha val="65000"/>
              </a:srgbClr>
            </a:outerShdw>
          </a:effectLst>
        </p:spPr>
      </p:pic>
      <p:pic>
        <p:nvPicPr>
          <p:cNvPr id="7" name="Imagen 6">
            <a:extLst>
              <a:ext uri="{FF2B5EF4-FFF2-40B4-BE49-F238E27FC236}">
                <a16:creationId xmlns:a16="http://schemas.microsoft.com/office/drawing/2014/main" id="{93B7558F-ABEB-AD66-CFFA-25093C4A5307}"/>
              </a:ext>
            </a:extLst>
          </p:cNvPr>
          <p:cNvPicPr preferRelativeResize="0">
            <a:picLocks/>
          </p:cNvPicPr>
          <p:nvPr/>
        </p:nvPicPr>
        <p:blipFill>
          <a:blip r:embed="rId4"/>
          <a:stretch>
            <a:fillRect/>
          </a:stretch>
        </p:blipFill>
        <p:spPr>
          <a:xfrm>
            <a:off x="5807968" y="3704258"/>
            <a:ext cx="1296032" cy="166895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86577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5">
          <a:extLst>
            <a:ext uri="{FF2B5EF4-FFF2-40B4-BE49-F238E27FC236}">
              <a16:creationId xmlns:a16="http://schemas.microsoft.com/office/drawing/2014/main" id="{058005A3-3CE6-9D86-4CA1-AFCDFFC210A5}"/>
            </a:ext>
          </a:extLst>
        </p:cNvPr>
        <p:cNvGrpSpPr/>
        <p:nvPr/>
      </p:nvGrpSpPr>
      <p:grpSpPr>
        <a:xfrm>
          <a:off x="0" y="0"/>
          <a:ext cx="0" cy="0"/>
          <a:chOff x="0" y="0"/>
          <a:chExt cx="0" cy="0"/>
        </a:xfrm>
      </p:grpSpPr>
      <p:sp>
        <p:nvSpPr>
          <p:cNvPr id="23" name="Google Shape;217;p4">
            <a:extLst>
              <a:ext uri="{FF2B5EF4-FFF2-40B4-BE49-F238E27FC236}">
                <a16:creationId xmlns:a16="http://schemas.microsoft.com/office/drawing/2014/main" id="{7BE02F9D-5FB2-EC55-5451-6EA1FDEB713E}"/>
              </a:ext>
            </a:extLst>
          </p:cNvPr>
          <p:cNvSpPr txBox="1"/>
          <p:nvPr/>
        </p:nvSpPr>
        <p:spPr>
          <a:xfrm>
            <a:off x="695400" y="431777"/>
            <a:ext cx="10337347" cy="523180"/>
          </a:xfrm>
          <a:prstGeom prst="rect">
            <a:avLst/>
          </a:prstGeom>
          <a:noFill/>
          <a:ln>
            <a:noFill/>
          </a:ln>
        </p:spPr>
        <p:txBody>
          <a:bodyPr spcFirstLastPara="1" wrap="square" lIns="91425" tIns="45700" rIns="91425" bIns="45700" anchor="t" anchorCtr="0">
            <a:spAutoFit/>
          </a:bodyPr>
          <a:lstStyle/>
          <a:p>
            <a:pPr defTabSz="914411" eaLnBrk="0" fontAlgn="base" hangingPunct="0">
              <a:spcBef>
                <a:spcPct val="0"/>
              </a:spcBef>
              <a:spcAft>
                <a:spcPct val="0"/>
              </a:spcAft>
              <a:defRPr/>
            </a:pPr>
            <a:r>
              <a:rPr lang="es-CL" sz="2800" b="1" dirty="0">
                <a:solidFill>
                  <a:schemeClr val="tx1">
                    <a:lumMod val="75000"/>
                    <a:lumOff val="25000"/>
                  </a:schemeClr>
                </a:solidFill>
                <a:latin typeface="Arial" panose="020B0604020202020204" pitchFamily="34" charset="0"/>
                <a:cs typeface="Arial" panose="020B0604020202020204" pitchFamily="34" charset="0"/>
              </a:rPr>
              <a:t>Confección del Mapa de Riesgos</a:t>
            </a:r>
          </a:p>
        </p:txBody>
      </p:sp>
      <p:sp>
        <p:nvSpPr>
          <p:cNvPr id="3" name="Rectángulo 2"/>
          <p:cNvSpPr/>
          <p:nvPr/>
        </p:nvSpPr>
        <p:spPr>
          <a:xfrm>
            <a:off x="695400" y="1119210"/>
            <a:ext cx="10553371" cy="2369880"/>
          </a:xfrm>
          <a:prstGeom prst="rect">
            <a:avLst/>
          </a:prstGeom>
        </p:spPr>
        <p:txBody>
          <a:bodyPr wrap="square">
            <a:spAutoFit/>
          </a:bodyPr>
          <a:lstStyle/>
          <a:p>
            <a:pPr algn="just"/>
            <a:r>
              <a:rPr lang="es-MX" sz="1600" dirty="0">
                <a:latin typeface="Arial" panose="020B0604020202020204" pitchFamily="34" charset="0"/>
                <a:cs typeface="Arial" panose="020B0604020202020204" pitchFamily="34" charset="0"/>
              </a:rPr>
              <a:t>Se deberá elaborar un croquis o plano de planta, especificando las diferentes zonas del respectivo lugar, considerando máquinas y equipos de trabajo si fuere necesario. Este croquis, no necesariamente tiene que ser exacto, pero sí es importante que sea claro y que refleje los diferentes ambientes del lugar . </a:t>
            </a:r>
          </a:p>
          <a:p>
            <a:pPr algn="just"/>
            <a:endParaRPr lang="es-MX" sz="1600" dirty="0">
              <a:latin typeface="Arial" panose="020B0604020202020204" pitchFamily="34" charset="0"/>
              <a:cs typeface="Arial" panose="020B0604020202020204" pitchFamily="34" charset="0"/>
            </a:endParaRPr>
          </a:p>
          <a:p>
            <a:pPr algn="just"/>
            <a:r>
              <a:rPr lang="es-MX" sz="1600" dirty="0">
                <a:latin typeface="Arial" panose="020B0604020202020204" pitchFamily="34" charset="0"/>
                <a:cs typeface="Arial" panose="020B0604020202020204" pitchFamily="34" charset="0"/>
              </a:rPr>
              <a:t>En el croquis o plano de planta elaborado se deberán señalar los principales riesgos identificados en la matriz IPER, con sus consecuentes niveles de riesgo según lo señalado en el punto 6.2.1. de la presente </a:t>
            </a:r>
            <a:r>
              <a:rPr lang="es-MX" sz="1600" b="1" dirty="0">
                <a:latin typeface="Arial" panose="020B0604020202020204" pitchFamily="34" charset="0"/>
                <a:cs typeface="Arial" panose="020B0604020202020204" pitchFamily="34" charset="0"/>
              </a:rPr>
              <a:t>Guía </a:t>
            </a:r>
            <a:r>
              <a:rPr lang="es-MX" sz="1600" b="1" dirty="0">
                <a:solidFill>
                  <a:srgbClr val="000000"/>
                </a:solidFill>
                <a:latin typeface="Arial" panose="020B0604020202020204" pitchFamily="34" charset="0"/>
                <a:cs typeface="Arial" panose="020B0604020202020204" pitchFamily="34" charset="0"/>
              </a:rPr>
              <a:t>para la Elaboración de Mapas de Riesgos Laborales al interior de las entidades empleadoras</a:t>
            </a:r>
            <a:r>
              <a:rPr lang="es-MX" sz="1600" b="1" dirty="0">
                <a:latin typeface="Arial" panose="020B0604020202020204" pitchFamily="34" charset="0"/>
                <a:cs typeface="Arial" panose="020B0604020202020204" pitchFamily="34" charset="0"/>
              </a:rPr>
              <a:t> </a:t>
            </a:r>
            <a:r>
              <a:rPr lang="es-MX" sz="1600" dirty="0">
                <a:latin typeface="Arial" panose="020B0604020202020204" pitchFamily="34" charset="0"/>
                <a:cs typeface="Arial" panose="020B0604020202020204" pitchFamily="34" charset="0"/>
              </a:rPr>
              <a:t>.</a:t>
            </a:r>
          </a:p>
          <a:p>
            <a:pPr algn="just"/>
            <a:endParaRPr lang="es-MX" sz="1600" dirty="0">
              <a:latin typeface="Arial" panose="020B0604020202020204" pitchFamily="34" charset="0"/>
              <a:cs typeface="Arial" panose="020B0604020202020204" pitchFamily="34" charset="0"/>
            </a:endParaRPr>
          </a:p>
          <a:p>
            <a:pPr algn="just"/>
            <a:r>
              <a:rPr lang="es-MX" sz="1600" b="1" dirty="0">
                <a:latin typeface="Arial" panose="020B0604020202020204" pitchFamily="34" charset="0"/>
                <a:cs typeface="Arial" panose="020B0604020202020204" pitchFamily="34" charset="0"/>
              </a:rPr>
              <a:t>Ejemplo:</a:t>
            </a:r>
            <a:endParaRPr lang="es-CL" sz="1600" b="1" dirty="0">
              <a:latin typeface="Arial" panose="020B0604020202020204" pitchFamily="34" charset="0"/>
              <a:cs typeface="Arial" panose="020B0604020202020204" pitchFamily="34" charset="0"/>
            </a:endParaRPr>
          </a:p>
        </p:txBody>
      </p:sp>
      <p:grpSp>
        <p:nvGrpSpPr>
          <p:cNvPr id="10" name="Grupo 9"/>
          <p:cNvGrpSpPr/>
          <p:nvPr/>
        </p:nvGrpSpPr>
        <p:grpSpPr>
          <a:xfrm>
            <a:off x="2855640" y="3789040"/>
            <a:ext cx="1656184" cy="1656184"/>
            <a:chOff x="839416" y="3861048"/>
            <a:chExt cx="1656184" cy="1656184"/>
          </a:xfrm>
        </p:grpSpPr>
        <p:sp>
          <p:nvSpPr>
            <p:cNvPr id="2" name="Elipse 1"/>
            <p:cNvSpPr/>
            <p:nvPr/>
          </p:nvSpPr>
          <p:spPr>
            <a:xfrm>
              <a:off x="839416" y="3861048"/>
              <a:ext cx="1656184" cy="1656184"/>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4" name="Triángulo isósceles 3"/>
            <p:cNvSpPr/>
            <p:nvPr/>
          </p:nvSpPr>
          <p:spPr>
            <a:xfrm>
              <a:off x="995817" y="3953897"/>
              <a:ext cx="1343381" cy="1158087"/>
            </a:xfrm>
            <a:prstGeom prst="triangl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8" name="CuadroTexto 7"/>
            <p:cNvSpPr txBox="1"/>
            <p:nvPr/>
          </p:nvSpPr>
          <p:spPr>
            <a:xfrm>
              <a:off x="1487488" y="4396752"/>
              <a:ext cx="288032" cy="584775"/>
            </a:xfrm>
            <a:prstGeom prst="rect">
              <a:avLst/>
            </a:prstGeom>
            <a:noFill/>
          </p:spPr>
          <p:txBody>
            <a:bodyPr wrap="square" rtlCol="0">
              <a:spAutoFit/>
            </a:bodyPr>
            <a:lstStyle/>
            <a:p>
              <a:r>
                <a:rPr lang="es-CL" sz="3200" dirty="0"/>
                <a:t>x</a:t>
              </a:r>
            </a:p>
          </p:txBody>
        </p:sp>
      </p:grpSp>
      <p:sp>
        <p:nvSpPr>
          <p:cNvPr id="9" name="CuadroTexto 8"/>
          <p:cNvSpPr txBox="1"/>
          <p:nvPr/>
        </p:nvSpPr>
        <p:spPr>
          <a:xfrm>
            <a:off x="4915944" y="4087100"/>
            <a:ext cx="3672408" cy="830997"/>
          </a:xfrm>
          <a:prstGeom prst="rect">
            <a:avLst/>
          </a:prstGeom>
          <a:noFill/>
        </p:spPr>
        <p:txBody>
          <a:bodyPr wrap="square" rtlCol="0">
            <a:spAutoFit/>
          </a:bodyPr>
          <a:lstStyle/>
          <a:p>
            <a:r>
              <a:rPr lang="es-CL" sz="1200" dirty="0">
                <a:latin typeface="Arial" panose="020B0604020202020204" pitchFamily="34" charset="0"/>
                <a:cs typeface="Arial" panose="020B0604020202020204" pitchFamily="34" charset="0"/>
              </a:rPr>
              <a:t>Color asignado al “nivel de riesgo”</a:t>
            </a:r>
          </a:p>
          <a:p>
            <a:endParaRPr lang="es-CL" sz="1200" dirty="0">
              <a:latin typeface="Arial" panose="020B0604020202020204" pitchFamily="34" charset="0"/>
              <a:cs typeface="Arial" panose="020B0604020202020204" pitchFamily="34" charset="0"/>
            </a:endParaRPr>
          </a:p>
          <a:p>
            <a:endParaRPr lang="es-CL" sz="1200" dirty="0">
              <a:latin typeface="Arial" panose="020B0604020202020204" pitchFamily="34" charset="0"/>
              <a:cs typeface="Arial" panose="020B0604020202020204" pitchFamily="34" charset="0"/>
            </a:endParaRPr>
          </a:p>
          <a:p>
            <a:r>
              <a:rPr lang="es-CL" sz="1200" dirty="0">
                <a:latin typeface="Arial" panose="020B0604020202020204" pitchFamily="34" charset="0"/>
                <a:cs typeface="Arial" panose="020B0604020202020204" pitchFamily="34" charset="0"/>
              </a:rPr>
              <a:t>Símbolo del riesgo</a:t>
            </a:r>
          </a:p>
        </p:txBody>
      </p:sp>
      <p:sp>
        <p:nvSpPr>
          <p:cNvPr id="11" name="Flecha derecha 10"/>
          <p:cNvSpPr/>
          <p:nvPr/>
        </p:nvSpPr>
        <p:spPr>
          <a:xfrm>
            <a:off x="4151784" y="4202422"/>
            <a:ext cx="692152" cy="6288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3" name="Flecha derecha 12"/>
          <p:cNvSpPr/>
          <p:nvPr/>
        </p:nvSpPr>
        <p:spPr>
          <a:xfrm>
            <a:off x="4151784" y="4747171"/>
            <a:ext cx="692152" cy="6288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2" name="Elipse 11"/>
          <p:cNvSpPr/>
          <p:nvPr/>
        </p:nvSpPr>
        <p:spPr>
          <a:xfrm>
            <a:off x="8948714" y="4022402"/>
            <a:ext cx="360040" cy="360040"/>
          </a:xfrm>
          <a:prstGeom prst="ellipse">
            <a:avLst/>
          </a:prstGeom>
          <a:solidFill>
            <a:srgbClr val="FF0000"/>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4" name="Elipse 13"/>
          <p:cNvSpPr/>
          <p:nvPr/>
        </p:nvSpPr>
        <p:spPr>
          <a:xfrm>
            <a:off x="7952169" y="4022402"/>
            <a:ext cx="360040" cy="360040"/>
          </a:xfrm>
          <a:prstGeom prst="ellipse">
            <a:avLst/>
          </a:prstGeom>
          <a:solidFill>
            <a:srgbClr val="FFFF00"/>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5" name="Elipse 14"/>
          <p:cNvSpPr/>
          <p:nvPr/>
        </p:nvSpPr>
        <p:spPr>
          <a:xfrm>
            <a:off x="8450441" y="4022402"/>
            <a:ext cx="360040" cy="360040"/>
          </a:xfrm>
          <a:prstGeom prst="ellipse">
            <a:avLst/>
          </a:prstGeom>
          <a:solidFill>
            <a:srgbClr val="FFC000"/>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6" name="Elipse 15"/>
          <p:cNvSpPr/>
          <p:nvPr/>
        </p:nvSpPr>
        <p:spPr>
          <a:xfrm>
            <a:off x="7453897" y="4022402"/>
            <a:ext cx="360040" cy="360040"/>
          </a:xfrm>
          <a:prstGeom prst="ellipse">
            <a:avLst/>
          </a:prstGeom>
          <a:solidFill>
            <a:srgbClr val="92D050"/>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Tree>
    <p:extLst>
      <p:ext uri="{BB962C8B-B14F-4D97-AF65-F5344CB8AC3E}">
        <p14:creationId xmlns:p14="http://schemas.microsoft.com/office/powerpoint/2010/main" val="2046662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5">
          <a:extLst>
            <a:ext uri="{FF2B5EF4-FFF2-40B4-BE49-F238E27FC236}">
              <a16:creationId xmlns:a16="http://schemas.microsoft.com/office/drawing/2014/main" id="{058005A3-3CE6-9D86-4CA1-AFCDFFC210A5}"/>
            </a:ext>
          </a:extLst>
        </p:cNvPr>
        <p:cNvGrpSpPr/>
        <p:nvPr/>
      </p:nvGrpSpPr>
      <p:grpSpPr>
        <a:xfrm>
          <a:off x="0" y="0"/>
          <a:ext cx="0" cy="0"/>
          <a:chOff x="0" y="0"/>
          <a:chExt cx="0" cy="0"/>
        </a:xfrm>
      </p:grpSpPr>
      <p:sp>
        <p:nvSpPr>
          <p:cNvPr id="23" name="Google Shape;217;p4">
            <a:extLst>
              <a:ext uri="{FF2B5EF4-FFF2-40B4-BE49-F238E27FC236}">
                <a16:creationId xmlns:a16="http://schemas.microsoft.com/office/drawing/2014/main" id="{7BE02F9D-5FB2-EC55-5451-6EA1FDEB713E}"/>
              </a:ext>
            </a:extLst>
          </p:cNvPr>
          <p:cNvSpPr txBox="1"/>
          <p:nvPr/>
        </p:nvSpPr>
        <p:spPr>
          <a:xfrm>
            <a:off x="727205" y="489973"/>
            <a:ext cx="10337347" cy="523180"/>
          </a:xfrm>
          <a:prstGeom prst="rect">
            <a:avLst/>
          </a:prstGeom>
          <a:noFill/>
          <a:ln>
            <a:noFill/>
          </a:ln>
        </p:spPr>
        <p:txBody>
          <a:bodyPr spcFirstLastPara="1" wrap="square" lIns="91425" tIns="45700" rIns="91425" bIns="45700" anchor="t" anchorCtr="0">
            <a:spAutoFit/>
          </a:bodyPr>
          <a:lstStyle/>
          <a:p>
            <a:pPr defTabSz="914411" eaLnBrk="0" fontAlgn="base" hangingPunct="0">
              <a:spcBef>
                <a:spcPct val="0"/>
              </a:spcBef>
              <a:spcAft>
                <a:spcPct val="0"/>
              </a:spcAft>
              <a:defRPr/>
            </a:pPr>
            <a:r>
              <a:rPr lang="es-MX" sz="2800" b="1" dirty="0">
                <a:solidFill>
                  <a:schemeClr val="tx1">
                    <a:lumMod val="75000"/>
                    <a:lumOff val="25000"/>
                  </a:schemeClr>
                </a:solidFill>
                <a:latin typeface="Arial" panose="020B0604020202020204" pitchFamily="34" charset="0"/>
                <a:cs typeface="Arial" panose="020B0604020202020204" pitchFamily="34" charset="0"/>
              </a:rPr>
              <a:t>Evaluación de Riesgos</a:t>
            </a:r>
            <a:endParaRPr lang="es-CL" sz="28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3" name="Rectángulo 2"/>
          <p:cNvSpPr/>
          <p:nvPr/>
        </p:nvSpPr>
        <p:spPr>
          <a:xfrm>
            <a:off x="407368" y="1154240"/>
            <a:ext cx="10657184" cy="1046440"/>
          </a:xfrm>
          <a:prstGeom prst="rect">
            <a:avLst/>
          </a:prstGeom>
        </p:spPr>
        <p:txBody>
          <a:bodyPr wrap="square">
            <a:spAutoFit/>
          </a:bodyPr>
          <a:lstStyle/>
          <a:p>
            <a:pPr algn="just"/>
            <a:r>
              <a:rPr lang="es-MX" sz="1600" dirty="0">
                <a:latin typeface="Arial" panose="020B0604020202020204" pitchFamily="34" charset="0"/>
                <a:cs typeface="Arial" panose="020B0604020202020204" pitchFamily="34" charset="0"/>
              </a:rPr>
              <a:t>De acuerdo al Decreto Supremo N°44 de 2024, el procedimiento para la evaluación de los riesgos laborales en la entidad empleadora se regirá por la </a:t>
            </a:r>
            <a:r>
              <a:rPr lang="es-MX" sz="1600" b="1" dirty="0">
                <a:latin typeface="Arial" panose="020B0604020202020204" pitchFamily="34" charset="0"/>
                <a:cs typeface="Arial" panose="020B0604020202020204" pitchFamily="34" charset="0"/>
              </a:rPr>
              <a:t>"Guía para la Identificación y Evaluación de Riesgos en los Lugares de Trabajo" </a:t>
            </a:r>
            <a:r>
              <a:rPr lang="es-MX" sz="1600" dirty="0">
                <a:latin typeface="Arial" panose="020B0604020202020204" pitchFamily="34" charset="0"/>
                <a:cs typeface="Arial" panose="020B0604020202020204" pitchFamily="34" charset="0"/>
              </a:rPr>
              <a:t>del ISP que establece: </a:t>
            </a:r>
          </a:p>
          <a:p>
            <a:pPr algn="just"/>
            <a:endParaRPr lang="es-MX" sz="1400" dirty="0">
              <a:latin typeface="Arial" panose="020B0604020202020204" pitchFamily="34" charset="0"/>
              <a:cs typeface="Arial" panose="020B0604020202020204" pitchFamily="34" charset="0"/>
            </a:endParaRPr>
          </a:p>
        </p:txBody>
      </p:sp>
      <p:pic>
        <p:nvPicPr>
          <p:cNvPr id="4" name="Imagen 3"/>
          <p:cNvPicPr>
            <a:picLocks noChangeAspect="1"/>
          </p:cNvPicPr>
          <p:nvPr/>
        </p:nvPicPr>
        <p:blipFill>
          <a:blip r:embed="rId3"/>
          <a:stretch>
            <a:fillRect/>
          </a:stretch>
        </p:blipFill>
        <p:spPr>
          <a:xfrm>
            <a:off x="2065016" y="2200680"/>
            <a:ext cx="8089156" cy="3887311"/>
          </a:xfrm>
          <a:prstGeom prst="rect">
            <a:avLst/>
          </a:prstGeom>
        </p:spPr>
      </p:pic>
    </p:spTree>
    <p:extLst>
      <p:ext uri="{BB962C8B-B14F-4D97-AF65-F5344CB8AC3E}">
        <p14:creationId xmlns:p14="http://schemas.microsoft.com/office/powerpoint/2010/main" val="1299790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12952" y="1150404"/>
            <a:ext cx="11149781" cy="5252592"/>
          </a:xfrm>
          <a:prstGeom prst="rect">
            <a:avLst/>
          </a:prstGeom>
        </p:spPr>
        <p:txBody>
          <a:bodyPr wrap="square">
            <a:spAutoFit/>
          </a:bodyPr>
          <a:lstStyle/>
          <a:p>
            <a:pPr>
              <a:lnSpc>
                <a:spcPct val="107000"/>
              </a:lnSpc>
              <a:spcAft>
                <a:spcPts val="800"/>
              </a:spcAft>
            </a:pPr>
            <a:r>
              <a:rPr lang="es-CL" sz="1600" dirty="0">
                <a:latin typeface="Arial" panose="020B0604020202020204" pitchFamily="34" charset="0"/>
                <a:cs typeface="Arial" panose="020B0604020202020204" pitchFamily="34" charset="0"/>
              </a:rPr>
              <a:t>La Entidad Empleadora deberá considerar los siguientes cuerpos normativos para la ejecución de la Evaluación de los Riesgos</a:t>
            </a:r>
            <a:r>
              <a:rPr lang="es-CL" sz="1600" dirty="0" smtClean="0">
                <a:latin typeface="Arial" panose="020B0604020202020204" pitchFamily="34" charset="0"/>
                <a:cs typeface="Arial" panose="020B0604020202020204" pitchFamily="34" charset="0"/>
              </a:rPr>
              <a:t>:</a:t>
            </a:r>
            <a:endParaRPr lang="es-CL" sz="1400" dirty="0">
              <a:latin typeface="Arial" panose="020B0604020202020204" pitchFamily="34" charset="0"/>
              <a:cs typeface="Arial" panose="020B0604020202020204" pitchFamily="34" charset="0"/>
            </a:endParaRPr>
          </a:p>
          <a:p>
            <a:pPr marL="342900" lvl="0" indent="-342900">
              <a:spcAft>
                <a:spcPts val="0"/>
              </a:spcAft>
              <a:buFont typeface="+mj-lt"/>
              <a:buAutoNum type="alphaLcParenR"/>
            </a:pPr>
            <a:r>
              <a:rPr lang="es-CL" sz="1400" b="1" dirty="0">
                <a:latin typeface="Arial" panose="020B0604020202020204" pitchFamily="34" charset="0"/>
                <a:cs typeface="Arial" panose="020B0604020202020204" pitchFamily="34" charset="0"/>
              </a:rPr>
              <a:t>Riesgos de Emergencia o Desastres: </a:t>
            </a:r>
            <a:endParaRPr lang="es-CL" sz="1400" b="1" dirty="0" smtClean="0">
              <a:latin typeface="Arial" panose="020B0604020202020204" pitchFamily="34" charset="0"/>
              <a:cs typeface="Arial" panose="020B0604020202020204" pitchFamily="34" charset="0"/>
            </a:endParaRPr>
          </a:p>
          <a:p>
            <a:pPr lvl="0">
              <a:spcAft>
                <a:spcPts val="0"/>
              </a:spcAft>
            </a:pPr>
            <a:endParaRPr lang="es-CL" sz="1400" b="1" dirty="0">
              <a:latin typeface="Arial" panose="020B0604020202020204" pitchFamily="34" charset="0"/>
              <a:cs typeface="Arial" panose="020B0604020202020204" pitchFamily="34" charset="0"/>
            </a:endParaRPr>
          </a:p>
          <a:p>
            <a:pPr marL="800100" lvl="1" indent="-342900">
              <a:lnSpc>
                <a:spcPct val="107000"/>
              </a:lnSpc>
              <a:spcAft>
                <a:spcPts val="0"/>
              </a:spcAft>
              <a:buFont typeface="+mj-lt"/>
              <a:buAutoNum type="arabicPeriod"/>
            </a:pPr>
            <a:r>
              <a:rPr lang="es-CL" sz="1400" dirty="0">
                <a:latin typeface="Arial" panose="020B0604020202020204" pitchFamily="34" charset="0"/>
                <a:cs typeface="Arial" panose="020B0604020202020204" pitchFamily="34" charset="0"/>
              </a:rPr>
              <a:t>Instructivo establecido por la Oficina Nacional de Emergencias Resolución Exenta N°1280 del 12 de diciembre de 2019 – actualmente SENAPRED.</a:t>
            </a:r>
          </a:p>
          <a:p>
            <a:pPr marL="800100" lvl="1" indent="-342900">
              <a:lnSpc>
                <a:spcPct val="107000"/>
              </a:lnSpc>
              <a:spcAft>
                <a:spcPts val="0"/>
              </a:spcAft>
              <a:buFont typeface="+mj-lt"/>
              <a:buAutoNum type="arabicPeriod"/>
            </a:pPr>
            <a:r>
              <a:rPr lang="es-CL" sz="1400" dirty="0">
                <a:latin typeface="Arial" panose="020B0604020202020204" pitchFamily="34" charset="0"/>
                <a:cs typeface="Arial" panose="020B0604020202020204" pitchFamily="34" charset="0"/>
              </a:rPr>
              <a:t>Guía para la implementación del plan para la reducción del riesgo de desastres en centros de trabajo de la micro, pequeña y mediana empresa (</a:t>
            </a:r>
            <a:r>
              <a:rPr lang="es-CL" sz="1400" dirty="0" smtClean="0">
                <a:latin typeface="Arial" panose="020B0604020202020204" pitchFamily="34" charset="0"/>
                <a:cs typeface="Arial" panose="020B0604020202020204" pitchFamily="34" charset="0"/>
              </a:rPr>
              <a:t>MiPyme).</a:t>
            </a:r>
          </a:p>
          <a:p>
            <a:pPr lvl="1">
              <a:lnSpc>
                <a:spcPct val="107000"/>
              </a:lnSpc>
              <a:spcAft>
                <a:spcPts val="0"/>
              </a:spcAft>
            </a:pPr>
            <a:endParaRPr lang="es-CL" sz="1400" dirty="0" smtClean="0">
              <a:latin typeface="Arial" panose="020B0604020202020204" pitchFamily="34" charset="0"/>
              <a:cs typeface="Arial" panose="020B0604020202020204" pitchFamily="34" charset="0"/>
            </a:endParaRPr>
          </a:p>
          <a:p>
            <a:pPr marL="342900" indent="-342900">
              <a:lnSpc>
                <a:spcPct val="107000"/>
              </a:lnSpc>
              <a:buFont typeface="+mj-lt"/>
              <a:buAutoNum type="alphaLcParenR"/>
            </a:pPr>
            <a:r>
              <a:rPr lang="es-CL" sz="1400" b="1" dirty="0" smtClean="0">
                <a:latin typeface="Arial" panose="020B0604020202020204" pitchFamily="34" charset="0"/>
                <a:cs typeface="Arial" panose="020B0604020202020204" pitchFamily="34" charset="0"/>
              </a:rPr>
              <a:t>Riesgos </a:t>
            </a:r>
            <a:r>
              <a:rPr lang="es-CL" sz="1400" b="1" dirty="0">
                <a:latin typeface="Arial" panose="020B0604020202020204" pitchFamily="34" charset="0"/>
                <a:cs typeface="Arial" panose="020B0604020202020204" pitchFamily="34" charset="0"/>
              </a:rPr>
              <a:t>Higiénicos</a:t>
            </a:r>
            <a:r>
              <a:rPr lang="es-CL" sz="1400" b="1" dirty="0" smtClean="0">
                <a:latin typeface="Arial" panose="020B0604020202020204" pitchFamily="34" charset="0"/>
                <a:cs typeface="Arial" panose="020B0604020202020204" pitchFamily="34" charset="0"/>
              </a:rPr>
              <a:t>:</a:t>
            </a:r>
          </a:p>
          <a:p>
            <a:pPr>
              <a:lnSpc>
                <a:spcPct val="107000"/>
              </a:lnSpc>
            </a:pPr>
            <a:endParaRPr lang="es-CL" sz="1400" b="1" dirty="0">
              <a:latin typeface="Arial" panose="020B0604020202020204" pitchFamily="34" charset="0"/>
              <a:cs typeface="Arial" panose="020B0604020202020204" pitchFamily="34" charset="0"/>
            </a:endParaRPr>
          </a:p>
          <a:p>
            <a:pPr marL="800100" lvl="1" indent="-342900">
              <a:lnSpc>
                <a:spcPct val="107000"/>
              </a:lnSpc>
              <a:spcAft>
                <a:spcPts val="0"/>
              </a:spcAft>
              <a:buFont typeface="+mj-lt"/>
              <a:buAutoNum type="arabicPeriod"/>
            </a:pPr>
            <a:r>
              <a:rPr lang="es-CL" sz="1400" dirty="0">
                <a:latin typeface="Arial" panose="020B0604020202020204" pitchFamily="34" charset="0"/>
                <a:cs typeface="Arial" panose="020B0604020202020204" pitchFamily="34" charset="0"/>
              </a:rPr>
              <a:t>Decreto Supremo N°594/99 del Ministerio de Salud.</a:t>
            </a:r>
          </a:p>
          <a:p>
            <a:pPr marL="800100" lvl="1" indent="-342900">
              <a:lnSpc>
                <a:spcPct val="107000"/>
              </a:lnSpc>
              <a:spcAft>
                <a:spcPts val="0"/>
              </a:spcAft>
              <a:buFont typeface="+mj-lt"/>
              <a:buAutoNum type="arabicPeriod"/>
            </a:pPr>
            <a:r>
              <a:rPr lang="es-CL" sz="1400" dirty="0">
                <a:latin typeface="Arial" panose="020B0604020202020204" pitchFamily="34" charset="0"/>
                <a:cs typeface="Arial" panose="020B0604020202020204" pitchFamily="34" charset="0"/>
              </a:rPr>
              <a:t>Protocolo de Vigilancia del Ambiente de Trabajo y de la Salud de los Trabajadores con Exposición a Sílice.</a:t>
            </a:r>
          </a:p>
          <a:p>
            <a:pPr marL="800100" lvl="1" indent="-342900">
              <a:lnSpc>
                <a:spcPct val="107000"/>
              </a:lnSpc>
              <a:spcAft>
                <a:spcPts val="0"/>
              </a:spcAft>
              <a:buFont typeface="+mj-lt"/>
              <a:buAutoNum type="arabicPeriod"/>
            </a:pPr>
            <a:r>
              <a:rPr lang="es-CL" sz="1400" dirty="0">
                <a:latin typeface="Arial" panose="020B0604020202020204" pitchFamily="34" charset="0"/>
                <a:cs typeface="Arial" panose="020B0604020202020204" pitchFamily="34" charset="0"/>
              </a:rPr>
              <a:t>Protocolo de Exposición Ocupacional a Ruido PREXOR.</a:t>
            </a:r>
          </a:p>
          <a:p>
            <a:pPr marL="800100" lvl="1" indent="-342900">
              <a:lnSpc>
                <a:spcPct val="107000"/>
              </a:lnSpc>
              <a:spcAft>
                <a:spcPts val="0"/>
              </a:spcAft>
              <a:buFont typeface="+mj-lt"/>
              <a:buAutoNum type="arabicPeriod"/>
            </a:pPr>
            <a:r>
              <a:rPr lang="es-CL" sz="1400" dirty="0">
                <a:latin typeface="Arial" panose="020B0604020202020204" pitchFamily="34" charset="0"/>
                <a:cs typeface="Arial" panose="020B0604020202020204" pitchFamily="34" charset="0"/>
              </a:rPr>
              <a:t>Protocolo de Vigilancia Epidemiológica de Trabajadores Expuestos a Plaguicidas.</a:t>
            </a:r>
          </a:p>
          <a:p>
            <a:pPr marL="800100" lvl="1" indent="-342900">
              <a:lnSpc>
                <a:spcPct val="107000"/>
              </a:lnSpc>
              <a:spcAft>
                <a:spcPts val="0"/>
              </a:spcAft>
              <a:buFont typeface="+mj-lt"/>
              <a:buAutoNum type="arabicPeriod"/>
            </a:pPr>
            <a:r>
              <a:rPr lang="es-CL" sz="1400" dirty="0">
                <a:latin typeface="Arial" panose="020B0604020202020204" pitchFamily="34" charset="0"/>
                <a:cs typeface="Arial" panose="020B0604020202020204" pitchFamily="34" charset="0"/>
              </a:rPr>
              <a:t>Protocolo de Vigilancia Epidemiológica de Trabajadores Expuestos a Citostáticos.</a:t>
            </a:r>
          </a:p>
          <a:p>
            <a:pPr marL="800100" lvl="1" indent="-342900">
              <a:lnSpc>
                <a:spcPct val="107000"/>
              </a:lnSpc>
              <a:spcAft>
                <a:spcPts val="0"/>
              </a:spcAft>
              <a:buFont typeface="+mj-lt"/>
              <a:buAutoNum type="arabicPeriod"/>
            </a:pPr>
            <a:r>
              <a:rPr lang="es-CL" sz="1400" dirty="0">
                <a:latin typeface="Arial" panose="020B0604020202020204" pitchFamily="34" charset="0"/>
                <a:cs typeface="Arial" panose="020B0604020202020204" pitchFamily="34" charset="0"/>
              </a:rPr>
              <a:t>Protocolo de Trabajadores y Trabajadoras Expuestos a Condiciones Hiperbáricas.</a:t>
            </a:r>
          </a:p>
          <a:p>
            <a:pPr marL="800100" lvl="1" indent="-342900">
              <a:lnSpc>
                <a:spcPct val="107000"/>
              </a:lnSpc>
              <a:spcAft>
                <a:spcPts val="0"/>
              </a:spcAft>
              <a:buFont typeface="+mj-lt"/>
              <a:buAutoNum type="arabicPeriod"/>
            </a:pPr>
            <a:r>
              <a:rPr lang="es-CL" sz="1400" dirty="0">
                <a:latin typeface="Arial" panose="020B0604020202020204" pitchFamily="34" charset="0"/>
                <a:cs typeface="Arial" panose="020B0604020202020204" pitchFamily="34" charset="0"/>
              </a:rPr>
              <a:t>Protocolo de Vigilancia de Trabajadoras y Trabajadores Expuestos a Coxiella Burnetii (Fiebre Q).</a:t>
            </a:r>
          </a:p>
          <a:p>
            <a:pPr marL="800100" lvl="1" indent="-342900">
              <a:lnSpc>
                <a:spcPct val="107000"/>
              </a:lnSpc>
              <a:spcAft>
                <a:spcPts val="0"/>
              </a:spcAft>
              <a:buFont typeface="+mj-lt"/>
              <a:buAutoNum type="arabicPeriod"/>
            </a:pPr>
            <a:r>
              <a:rPr lang="es-CL" sz="1400" dirty="0">
                <a:latin typeface="Arial" panose="020B0604020202020204" pitchFamily="34" charset="0"/>
                <a:cs typeface="Arial" panose="020B0604020202020204" pitchFamily="34" charset="0"/>
              </a:rPr>
              <a:t>Guía Técnica sobre Exposición Ocupacional a Hipobaria Intermitente Crónica por Gran Altitud.</a:t>
            </a:r>
          </a:p>
          <a:p>
            <a:pPr marL="800100" lvl="1" indent="-342900">
              <a:lnSpc>
                <a:spcPct val="107000"/>
              </a:lnSpc>
              <a:spcAft>
                <a:spcPts val="0"/>
              </a:spcAft>
              <a:buFont typeface="+mj-lt"/>
              <a:buAutoNum type="arabicPeriod"/>
            </a:pPr>
            <a:r>
              <a:rPr lang="es-CL" sz="1400" dirty="0">
                <a:latin typeface="Arial" panose="020B0604020202020204" pitchFamily="34" charset="0"/>
                <a:cs typeface="Arial" panose="020B0604020202020204" pitchFamily="34" charset="0"/>
              </a:rPr>
              <a:t>Guía Técnica sobre Radiación Ultravioleta de Origen Solar.</a:t>
            </a:r>
          </a:p>
          <a:p>
            <a:pPr marL="800100" lvl="1" indent="-342900">
              <a:lnSpc>
                <a:spcPct val="107000"/>
              </a:lnSpc>
              <a:spcAft>
                <a:spcPts val="0"/>
              </a:spcAft>
              <a:buFont typeface="+mj-lt"/>
              <a:buAutoNum type="arabicPeriod"/>
            </a:pPr>
            <a:r>
              <a:rPr lang="es-CL" sz="1400" dirty="0">
                <a:latin typeface="Arial" panose="020B0604020202020204" pitchFamily="34" charset="0"/>
                <a:cs typeface="Arial" panose="020B0604020202020204" pitchFamily="34" charset="0"/>
              </a:rPr>
              <a:t>Protocolo de Vigilancia Ocupacional por Exposición a Metales y Metaloides.</a:t>
            </a:r>
          </a:p>
          <a:p>
            <a:pPr>
              <a:lnSpc>
                <a:spcPct val="107000"/>
              </a:lnSpc>
              <a:spcAft>
                <a:spcPts val="0"/>
              </a:spcAft>
            </a:pPr>
            <a:r>
              <a:rPr lang="es-CL" sz="1100" dirty="0">
                <a:latin typeface="Aptos"/>
                <a:ea typeface="Calibri" panose="020F0502020204030204" pitchFamily="34" charset="0"/>
                <a:cs typeface="Times New Roman" panose="02020603050405020304" pitchFamily="18" charset="0"/>
              </a:rPr>
              <a:t> </a:t>
            </a:r>
            <a:endParaRPr lang="es-CL" sz="105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Google Shape;217;p4">
            <a:extLst>
              <a:ext uri="{FF2B5EF4-FFF2-40B4-BE49-F238E27FC236}">
                <a16:creationId xmlns:a16="http://schemas.microsoft.com/office/drawing/2014/main" id="{7BE02F9D-5FB2-EC55-5451-6EA1FDEB713E}"/>
              </a:ext>
            </a:extLst>
          </p:cNvPr>
          <p:cNvSpPr txBox="1"/>
          <p:nvPr/>
        </p:nvSpPr>
        <p:spPr>
          <a:xfrm>
            <a:off x="819170" y="440811"/>
            <a:ext cx="10337347" cy="523180"/>
          </a:xfrm>
          <a:prstGeom prst="rect">
            <a:avLst/>
          </a:prstGeom>
          <a:noFill/>
          <a:ln>
            <a:noFill/>
          </a:ln>
        </p:spPr>
        <p:txBody>
          <a:bodyPr spcFirstLastPara="1" wrap="square" lIns="91425" tIns="45700" rIns="91425" bIns="45700" anchor="t" anchorCtr="0">
            <a:spAutoFit/>
          </a:bodyPr>
          <a:lstStyle/>
          <a:p>
            <a:pPr defTabSz="914411" eaLnBrk="0" fontAlgn="base" hangingPunct="0">
              <a:spcBef>
                <a:spcPct val="0"/>
              </a:spcBef>
              <a:spcAft>
                <a:spcPct val="0"/>
              </a:spcAft>
              <a:defRPr/>
            </a:pPr>
            <a:r>
              <a:rPr lang="es-MX" sz="2800" b="1" dirty="0" smtClean="0">
                <a:solidFill>
                  <a:schemeClr val="tx1">
                    <a:lumMod val="75000"/>
                    <a:lumOff val="25000"/>
                  </a:schemeClr>
                </a:solidFill>
                <a:latin typeface="Arial" panose="020B0604020202020204" pitchFamily="34" charset="0"/>
                <a:cs typeface="Arial" panose="020B0604020202020204" pitchFamily="34" charset="0"/>
              </a:rPr>
              <a:t>Niveles de Riesgo</a:t>
            </a:r>
            <a:endParaRPr lang="es-CL" sz="2800" b="1"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30789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17;p4">
            <a:extLst>
              <a:ext uri="{FF2B5EF4-FFF2-40B4-BE49-F238E27FC236}">
                <a16:creationId xmlns:a16="http://schemas.microsoft.com/office/drawing/2014/main" id="{7BE02F9D-5FB2-EC55-5451-6EA1FDEB713E}"/>
              </a:ext>
            </a:extLst>
          </p:cNvPr>
          <p:cNvSpPr txBox="1"/>
          <p:nvPr/>
        </p:nvSpPr>
        <p:spPr>
          <a:xfrm>
            <a:off x="685280" y="519470"/>
            <a:ext cx="10337347" cy="523180"/>
          </a:xfrm>
          <a:prstGeom prst="rect">
            <a:avLst/>
          </a:prstGeom>
          <a:noFill/>
          <a:ln>
            <a:noFill/>
          </a:ln>
        </p:spPr>
        <p:txBody>
          <a:bodyPr spcFirstLastPara="1" wrap="square" lIns="91425" tIns="45700" rIns="91425" bIns="45700" anchor="t" anchorCtr="0">
            <a:spAutoFit/>
          </a:bodyPr>
          <a:lstStyle/>
          <a:p>
            <a:pPr defTabSz="914411" eaLnBrk="0" fontAlgn="base" hangingPunct="0">
              <a:spcBef>
                <a:spcPct val="0"/>
              </a:spcBef>
              <a:spcAft>
                <a:spcPct val="0"/>
              </a:spcAft>
              <a:defRPr/>
            </a:pPr>
            <a:r>
              <a:rPr lang="es-MX" sz="2800" b="1" dirty="0" smtClean="0">
                <a:solidFill>
                  <a:schemeClr val="tx1">
                    <a:lumMod val="75000"/>
                    <a:lumOff val="25000"/>
                  </a:schemeClr>
                </a:solidFill>
                <a:latin typeface="Arial" panose="020B0604020202020204" pitchFamily="34" charset="0"/>
                <a:cs typeface="Arial" panose="020B0604020202020204" pitchFamily="34" charset="0"/>
              </a:rPr>
              <a:t>Niveles de Riesgo</a:t>
            </a:r>
            <a:endParaRPr lang="es-CL" sz="28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3" name="Rectángulo 2"/>
          <p:cNvSpPr/>
          <p:nvPr/>
        </p:nvSpPr>
        <p:spPr>
          <a:xfrm>
            <a:off x="341909" y="1102401"/>
            <a:ext cx="10129445" cy="3731150"/>
          </a:xfrm>
          <a:prstGeom prst="rect">
            <a:avLst/>
          </a:prstGeom>
        </p:spPr>
        <p:txBody>
          <a:bodyPr wrap="square">
            <a:spAutoFit/>
          </a:bodyPr>
          <a:lstStyle/>
          <a:p>
            <a:pPr algn="just">
              <a:lnSpc>
                <a:spcPct val="107000"/>
              </a:lnSpc>
              <a:spcAft>
                <a:spcPts val="0"/>
              </a:spcAft>
            </a:pPr>
            <a:endParaRPr lang="es-CL" sz="14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pPr>
            <a:r>
              <a:rPr lang="es-CL" sz="1400" b="1" dirty="0" smtClean="0">
                <a:latin typeface="Arial" panose="020B0604020202020204" pitchFamily="34" charset="0"/>
                <a:cs typeface="Arial" panose="020B0604020202020204" pitchFamily="34" charset="0"/>
              </a:rPr>
              <a:t>c)      Riesgos Psicosociales:</a:t>
            </a:r>
            <a:endParaRPr lang="es-CL" sz="1400" b="1" dirty="0">
              <a:latin typeface="Arial" panose="020B0604020202020204" pitchFamily="34" charset="0"/>
              <a:cs typeface="Arial" panose="020B0604020202020204" pitchFamily="34" charset="0"/>
            </a:endParaRPr>
          </a:p>
          <a:p>
            <a:pPr marL="342900" lvl="0" indent="-342900" algn="just">
              <a:lnSpc>
                <a:spcPct val="107000"/>
              </a:lnSpc>
              <a:spcAft>
                <a:spcPts val="0"/>
              </a:spcAft>
              <a:buFont typeface="+mj-lt"/>
              <a:buAutoNum type="alphaLcParenR"/>
            </a:pPr>
            <a:endParaRPr lang="es-CL" sz="1400" dirty="0">
              <a:latin typeface="Arial" panose="020B0604020202020204" pitchFamily="34" charset="0"/>
              <a:ea typeface="Calibri" panose="020F0502020204030204" pitchFamily="34" charset="0"/>
              <a:cs typeface="Arial" panose="020B0604020202020204" pitchFamily="34" charset="0"/>
            </a:endParaRPr>
          </a:p>
          <a:p>
            <a:pPr marL="742950" lvl="1" indent="-285750" algn="just">
              <a:lnSpc>
                <a:spcPct val="107000"/>
              </a:lnSpc>
              <a:spcAft>
                <a:spcPts val="0"/>
              </a:spcAft>
              <a:buFont typeface="+mj-lt"/>
              <a:buAutoNum type="arabicPeriod"/>
            </a:pPr>
            <a:r>
              <a:rPr lang="es-CL" sz="1400" dirty="0">
                <a:latin typeface="Arial" panose="020B0604020202020204" pitchFamily="34" charset="0"/>
                <a:ea typeface="Times New Roman" panose="02020603050405020304" pitchFamily="18" charset="0"/>
                <a:cs typeface="Arial" panose="020B0604020202020204" pitchFamily="34" charset="0"/>
              </a:rPr>
              <a:t>Protocolo de Vigilancia de Riesgos Psicosociales en el Trabajo.</a:t>
            </a:r>
            <a:endParaRPr lang="es-CL" sz="1400" dirty="0">
              <a:latin typeface="Arial" panose="020B0604020202020204" pitchFamily="34" charset="0"/>
              <a:ea typeface="Calibri" panose="020F0502020204030204" pitchFamily="34" charset="0"/>
              <a:cs typeface="Arial" panose="020B0604020202020204" pitchFamily="34" charset="0"/>
            </a:endParaRPr>
          </a:p>
          <a:p>
            <a:pPr marL="742950" lvl="1" indent="-285750" algn="just">
              <a:lnSpc>
                <a:spcPct val="107000"/>
              </a:lnSpc>
              <a:spcAft>
                <a:spcPts val="0"/>
              </a:spcAft>
              <a:buFont typeface="+mj-lt"/>
              <a:buAutoNum type="arabicPeriod"/>
            </a:pPr>
            <a:r>
              <a:rPr lang="es-CL" sz="1400" dirty="0">
                <a:latin typeface="Arial" panose="020B0604020202020204" pitchFamily="34" charset="0"/>
                <a:ea typeface="Times New Roman" panose="02020603050405020304" pitchFamily="18" charset="0"/>
                <a:cs typeface="Arial" panose="020B0604020202020204" pitchFamily="34" charset="0"/>
              </a:rPr>
              <a:t>Resultados del “Cuestionario de Evaluación del Ambiente Laboral – Salud Mental”, CEAL-SM / SUSESO.</a:t>
            </a:r>
            <a:r>
              <a:rPr lang="es-CL" sz="1400" dirty="0">
                <a:latin typeface="Arial" panose="020B0604020202020204" pitchFamily="34" charset="0"/>
                <a:ea typeface="Calibri" panose="020F0502020204030204" pitchFamily="34" charset="0"/>
                <a:cs typeface="Arial" panose="020B0604020202020204" pitchFamily="34" charset="0"/>
              </a:rPr>
              <a:t> </a:t>
            </a:r>
          </a:p>
          <a:p>
            <a:pPr marL="742950" lvl="1" indent="-285750" algn="just">
              <a:lnSpc>
                <a:spcPct val="107000"/>
              </a:lnSpc>
              <a:spcAft>
                <a:spcPts val="0"/>
              </a:spcAft>
              <a:buFont typeface="+mj-lt"/>
              <a:buAutoNum type="arabicPeriod"/>
            </a:pPr>
            <a:endParaRPr lang="es-CL" sz="1400" b="1" dirty="0" smtClean="0">
              <a:latin typeface="Arial" panose="020B0604020202020204" pitchFamily="34" charset="0"/>
              <a:ea typeface="Times New Roman" panose="02020603050405020304" pitchFamily="18" charset="0"/>
              <a:cs typeface="Arial" panose="020B0604020202020204" pitchFamily="34" charset="0"/>
            </a:endParaRPr>
          </a:p>
          <a:p>
            <a:pPr marL="0" lvl="1" algn="just">
              <a:lnSpc>
                <a:spcPct val="107000"/>
              </a:lnSpc>
              <a:spcAft>
                <a:spcPts val="0"/>
              </a:spcAft>
            </a:pPr>
            <a:r>
              <a:rPr lang="es-CL" sz="1400" b="1" dirty="0" smtClean="0">
                <a:latin typeface="Arial" panose="020B0604020202020204" pitchFamily="34" charset="0"/>
                <a:ea typeface="Calibri" panose="020F0502020204030204" pitchFamily="34" charset="0"/>
                <a:cs typeface="Arial" panose="020B0604020202020204" pitchFamily="34" charset="0"/>
              </a:rPr>
              <a:t>d)       Riesgos </a:t>
            </a:r>
            <a:r>
              <a:rPr lang="es-CL" sz="1400" b="1" dirty="0">
                <a:latin typeface="Arial" panose="020B0604020202020204" pitchFamily="34" charset="0"/>
                <a:ea typeface="Calibri" panose="020F0502020204030204" pitchFamily="34" charset="0"/>
                <a:cs typeface="Arial" panose="020B0604020202020204" pitchFamily="34" charset="0"/>
              </a:rPr>
              <a:t>de Trastornos Musculo - Esqueléticos:</a:t>
            </a:r>
          </a:p>
          <a:p>
            <a:pPr algn="just">
              <a:lnSpc>
                <a:spcPct val="107000"/>
              </a:lnSpc>
              <a:spcAft>
                <a:spcPts val="0"/>
              </a:spcAft>
            </a:pPr>
            <a:r>
              <a:rPr lang="es-CL" sz="1400" dirty="0">
                <a:latin typeface="Arial" panose="020B0604020202020204" pitchFamily="34" charset="0"/>
                <a:ea typeface="Times New Roman" panose="02020603050405020304" pitchFamily="18" charset="0"/>
                <a:cs typeface="Arial" panose="020B0604020202020204" pitchFamily="34" charset="0"/>
              </a:rPr>
              <a:t> </a:t>
            </a:r>
            <a:endParaRPr lang="es-CL" sz="1400" dirty="0">
              <a:latin typeface="Arial" panose="020B0604020202020204" pitchFamily="34" charset="0"/>
              <a:ea typeface="Calibri" panose="020F0502020204030204" pitchFamily="34" charset="0"/>
              <a:cs typeface="Arial" panose="020B0604020202020204" pitchFamily="34" charset="0"/>
            </a:endParaRPr>
          </a:p>
          <a:p>
            <a:pPr marL="800100" lvl="1" indent="-342900" algn="just">
              <a:lnSpc>
                <a:spcPct val="107000"/>
              </a:lnSpc>
              <a:buFont typeface="+mj-lt"/>
              <a:buAutoNum type="arabicPeriod"/>
            </a:pPr>
            <a:r>
              <a:rPr lang="es-CL" sz="1400" dirty="0">
                <a:latin typeface="Arial" panose="020B0604020202020204" pitchFamily="34" charset="0"/>
                <a:cs typeface="Arial" panose="020B0604020202020204" pitchFamily="34" charset="0"/>
              </a:rPr>
              <a:t>Protocolo de Vigilancia de Trabajadores Expuestos a Factores de Riesgo de Trastornos Musculo - esqueléticos Relacionados con el Trabajo (TMERT) del Ministerio de Salud (Resolución Exenta N°327 del 05 de marzo de 2024 o la que la actualice</a:t>
            </a:r>
            <a:r>
              <a:rPr lang="es-CL" sz="1400" dirty="0" smtClean="0">
                <a:latin typeface="Arial" panose="020B0604020202020204" pitchFamily="34" charset="0"/>
                <a:cs typeface="Arial" panose="020B0604020202020204" pitchFamily="34" charset="0"/>
              </a:rPr>
              <a:t>).</a:t>
            </a:r>
          </a:p>
          <a:p>
            <a:pPr marL="800100" lvl="1" indent="-342900" algn="just">
              <a:lnSpc>
                <a:spcPct val="107000"/>
              </a:lnSpc>
              <a:buFont typeface="+mj-lt"/>
              <a:buAutoNum type="arabicPeriod"/>
            </a:pPr>
            <a:r>
              <a:rPr lang="es-CL" sz="1400" dirty="0" smtClean="0">
                <a:latin typeface="Arial" panose="020B0604020202020204" pitchFamily="34" charset="0"/>
                <a:cs typeface="Arial" panose="020B0604020202020204" pitchFamily="34" charset="0"/>
              </a:rPr>
              <a:t>Guía </a:t>
            </a:r>
            <a:r>
              <a:rPr lang="es-CL" sz="1400" dirty="0">
                <a:latin typeface="Arial" panose="020B0604020202020204" pitchFamily="34" charset="0"/>
                <a:cs typeface="Arial" panose="020B0604020202020204" pitchFamily="34" charset="0"/>
              </a:rPr>
              <a:t>Técnica para la Evaluación y Control de Riesgos Asociados al Manejo Manual de Carga del Ministerio del Trabajo y Previsión Social (Ley N°20949/16 que modifica el Código del Trabajo y guía técnica respectiva incluida en el D.S. N°63/05 de este Ministerio), en los casos donde el Protocolo </a:t>
            </a:r>
            <a:r>
              <a:rPr lang="es-CL" sz="1400" dirty="0">
                <a:latin typeface="Arial" panose="020B0604020202020204" pitchFamily="34" charset="0"/>
                <a:ea typeface="Times New Roman" panose="02020603050405020304" pitchFamily="18" charset="0"/>
                <a:cs typeface="Arial" panose="020B0604020202020204" pitchFamily="34" charset="0"/>
              </a:rPr>
              <a:t>de Vigilancia TMERT determine la presencia del factor de riesgo de manejo manual de cargas y/o personas/pacientes.</a:t>
            </a:r>
            <a:endParaRPr lang="es-CL" sz="140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s-CL" sz="1100" dirty="0">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943249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5">
          <a:extLst>
            <a:ext uri="{FF2B5EF4-FFF2-40B4-BE49-F238E27FC236}">
              <a16:creationId xmlns:a16="http://schemas.microsoft.com/office/drawing/2014/main" id="{24FB2F27-05D4-7B05-3924-40D8855CD01C}"/>
            </a:ext>
          </a:extLst>
        </p:cNvPr>
        <p:cNvGrpSpPr/>
        <p:nvPr/>
      </p:nvGrpSpPr>
      <p:grpSpPr>
        <a:xfrm>
          <a:off x="0" y="0"/>
          <a:ext cx="0" cy="0"/>
          <a:chOff x="0" y="0"/>
          <a:chExt cx="0" cy="0"/>
        </a:xfrm>
      </p:grpSpPr>
      <p:sp>
        <p:nvSpPr>
          <p:cNvPr id="217" name="Google Shape;217;p4">
            <a:extLst>
              <a:ext uri="{FF2B5EF4-FFF2-40B4-BE49-F238E27FC236}">
                <a16:creationId xmlns:a16="http://schemas.microsoft.com/office/drawing/2014/main" id="{2946C4B9-7752-EEBA-1221-A0077D3E23F6}"/>
              </a:ext>
            </a:extLst>
          </p:cNvPr>
          <p:cNvSpPr txBox="1"/>
          <p:nvPr/>
        </p:nvSpPr>
        <p:spPr>
          <a:xfrm>
            <a:off x="655065" y="457548"/>
            <a:ext cx="10577070" cy="523180"/>
          </a:xfrm>
          <a:prstGeom prst="rect">
            <a:avLst/>
          </a:prstGeom>
          <a:noFill/>
          <a:ln>
            <a:noFill/>
          </a:ln>
        </p:spPr>
        <p:txBody>
          <a:bodyPr spcFirstLastPara="1" wrap="square" lIns="91425" tIns="45700" rIns="91425" bIns="45700" anchor="t" anchorCtr="0">
            <a:spAutoFit/>
          </a:bodyPr>
          <a:lstStyle/>
          <a:p>
            <a:pPr defTabSz="914411" eaLnBrk="0" fontAlgn="base" hangingPunct="0">
              <a:spcBef>
                <a:spcPct val="0"/>
              </a:spcBef>
              <a:spcAft>
                <a:spcPct val="0"/>
              </a:spcAft>
              <a:defRPr/>
            </a:pPr>
            <a:r>
              <a:rPr lang="es-CL" sz="2800" b="1" dirty="0">
                <a:solidFill>
                  <a:schemeClr val="tx1">
                    <a:lumMod val="85000"/>
                    <a:lumOff val="15000"/>
                  </a:schemeClr>
                </a:solidFill>
                <a:latin typeface="Arial" panose="020B0604020202020204" pitchFamily="34" charset="0"/>
                <a:cs typeface="Arial" panose="020B0604020202020204" pitchFamily="34" charset="0"/>
              </a:rPr>
              <a:t>Flujo del Proceso</a:t>
            </a:r>
          </a:p>
        </p:txBody>
      </p:sp>
      <p:sp>
        <p:nvSpPr>
          <p:cNvPr id="4" name="AutoShape 2" descr="Matriz IPER: ¿Qué es? y ¿Cómo implementarla? - Runa">
            <a:extLst>
              <a:ext uri="{FF2B5EF4-FFF2-40B4-BE49-F238E27FC236}">
                <a16:creationId xmlns:a16="http://schemas.microsoft.com/office/drawing/2014/main" id="{3AEE7474-D85E-A858-981A-5C0AF92FCCF3}"/>
              </a:ext>
            </a:extLst>
          </p:cNvPr>
          <p:cNvSpPr>
            <a:spLocks noChangeAspect="1" noChangeArrowheads="1"/>
          </p:cNvSpPr>
          <p:nvPr/>
        </p:nvSpPr>
        <p:spPr bwMode="auto">
          <a:xfrm>
            <a:off x="3647728" y="3276600"/>
            <a:ext cx="2600672" cy="260067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dirty="0"/>
          </a:p>
        </p:txBody>
      </p:sp>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505059"/>
            <a:ext cx="12192000" cy="1847881"/>
          </a:xfrm>
          <a:prstGeom prst="rect">
            <a:avLst/>
          </a:prstGeom>
        </p:spPr>
      </p:pic>
    </p:spTree>
    <p:extLst>
      <p:ext uri="{BB962C8B-B14F-4D97-AF65-F5344CB8AC3E}">
        <p14:creationId xmlns:p14="http://schemas.microsoft.com/office/powerpoint/2010/main" val="686779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5">
          <a:extLst>
            <a:ext uri="{FF2B5EF4-FFF2-40B4-BE49-F238E27FC236}">
              <a16:creationId xmlns:a16="http://schemas.microsoft.com/office/drawing/2014/main" id="{C763FC29-0F40-FC59-FA67-2C9F2926A4E5}"/>
            </a:ext>
          </a:extLst>
        </p:cNvPr>
        <p:cNvGrpSpPr/>
        <p:nvPr/>
      </p:nvGrpSpPr>
      <p:grpSpPr>
        <a:xfrm>
          <a:off x="0" y="0"/>
          <a:ext cx="0" cy="0"/>
          <a:chOff x="0" y="0"/>
          <a:chExt cx="0" cy="0"/>
        </a:xfrm>
      </p:grpSpPr>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23438" y="912111"/>
            <a:ext cx="5656071" cy="4523261"/>
          </a:xfrm>
          <a:prstGeom prst="rect">
            <a:avLst/>
          </a:prstGeom>
        </p:spPr>
      </p:pic>
      <p:sp>
        <p:nvSpPr>
          <p:cNvPr id="50" name="Google Shape;217;p4">
            <a:extLst>
              <a:ext uri="{FF2B5EF4-FFF2-40B4-BE49-F238E27FC236}">
                <a16:creationId xmlns:a16="http://schemas.microsoft.com/office/drawing/2014/main" id="{F1786946-0390-78BE-2ED6-D55EA43F4C62}"/>
              </a:ext>
            </a:extLst>
          </p:cNvPr>
          <p:cNvSpPr txBox="1"/>
          <p:nvPr/>
        </p:nvSpPr>
        <p:spPr>
          <a:xfrm>
            <a:off x="711793" y="308257"/>
            <a:ext cx="10577070" cy="523180"/>
          </a:xfrm>
          <a:prstGeom prst="rect">
            <a:avLst/>
          </a:prstGeom>
          <a:noFill/>
          <a:ln>
            <a:noFill/>
          </a:ln>
        </p:spPr>
        <p:txBody>
          <a:bodyPr spcFirstLastPara="1" wrap="square" lIns="91425" tIns="45700" rIns="91425" bIns="45700" anchor="t" anchorCtr="0">
            <a:spAutoFit/>
          </a:bodyPr>
          <a:lstStyle/>
          <a:p>
            <a:pPr defTabSz="914411" eaLnBrk="0" fontAlgn="base" hangingPunct="0">
              <a:spcBef>
                <a:spcPct val="0"/>
              </a:spcBef>
              <a:spcAft>
                <a:spcPct val="0"/>
              </a:spcAft>
              <a:defRPr/>
            </a:pPr>
            <a:r>
              <a:rPr lang="es-MX" sz="2800" b="1" dirty="0">
                <a:solidFill>
                  <a:schemeClr val="tx1">
                    <a:lumMod val="75000"/>
                    <a:lumOff val="25000"/>
                  </a:schemeClr>
                </a:solidFill>
                <a:latin typeface="Arial" panose="020B0604020202020204" pitchFamily="34" charset="0"/>
                <a:cs typeface="Arial" panose="020B0604020202020204" pitchFamily="34" charset="0"/>
              </a:rPr>
              <a:t>Instructivo de Implementación </a:t>
            </a:r>
            <a:endParaRPr lang="es-CL" sz="2800" b="1" dirty="0">
              <a:solidFill>
                <a:schemeClr val="tx1">
                  <a:lumMod val="75000"/>
                  <a:lumOff val="25000"/>
                </a:schemeClr>
              </a:solidFill>
              <a:latin typeface="Arial" panose="020B0604020202020204" pitchFamily="34" charset="0"/>
              <a:cs typeface="Arial" panose="020B0604020202020204" pitchFamily="34" charset="0"/>
            </a:endParaRPr>
          </a:p>
        </p:txBody>
      </p:sp>
      <p:grpSp>
        <p:nvGrpSpPr>
          <p:cNvPr id="9" name="Grupo 8"/>
          <p:cNvGrpSpPr/>
          <p:nvPr/>
        </p:nvGrpSpPr>
        <p:grpSpPr>
          <a:xfrm>
            <a:off x="1055440" y="1328590"/>
            <a:ext cx="10113057" cy="4974874"/>
            <a:chOff x="231415" y="1113563"/>
            <a:chExt cx="11841249" cy="5813431"/>
          </a:xfrm>
        </p:grpSpPr>
        <p:sp>
          <p:nvSpPr>
            <p:cNvPr id="2" name="Rectangle 3">
              <a:extLst>
                <a:ext uri="{FF2B5EF4-FFF2-40B4-BE49-F238E27FC236}">
                  <a16:creationId xmlns:a16="http://schemas.microsoft.com/office/drawing/2014/main" id="{3D29A5EB-7453-87D3-3677-04DA07339416}"/>
                </a:ext>
              </a:extLst>
            </p:cNvPr>
            <p:cNvSpPr>
              <a:spLocks noChangeArrowheads="1"/>
            </p:cNvSpPr>
            <p:nvPr/>
          </p:nvSpPr>
          <p:spPr bwMode="auto">
            <a:xfrm>
              <a:off x="249491" y="1113563"/>
              <a:ext cx="1657350" cy="1384996"/>
            </a:xfrm>
            <a:prstGeom prst="rect">
              <a:avLst/>
            </a:prstGeom>
            <a:noFill/>
            <a:ln w="19050" algn="ctr">
              <a:solidFill>
                <a:srgbClr val="CAD84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panose="02020603050405020304" pitchFamily="18" charset="0"/>
                </a:defRPr>
              </a:lvl1pPr>
              <a:lvl2pPr marL="1189038" indent="-381000">
                <a:defRPr sz="2400">
                  <a:solidFill>
                    <a:schemeClr val="tx1"/>
                  </a:solidFill>
                  <a:latin typeface="Times" panose="02020603050405020304" pitchFamily="18" charset="0"/>
                </a:defRPr>
              </a:lvl2pPr>
              <a:lvl3pPr marL="1825625" indent="-457200">
                <a:defRPr sz="2400">
                  <a:solidFill>
                    <a:schemeClr val="tx1"/>
                  </a:solidFill>
                  <a:latin typeface="Times" panose="02020603050405020304" pitchFamily="18" charset="0"/>
                </a:defRPr>
              </a:lvl3pPr>
              <a:lvl4pPr marL="2386013" indent="-381000">
                <a:defRPr sz="2400">
                  <a:solidFill>
                    <a:schemeClr val="tx1"/>
                  </a:solidFill>
                  <a:latin typeface="Times" panose="02020603050405020304" pitchFamily="18" charset="0"/>
                </a:defRPr>
              </a:lvl4pPr>
              <a:lvl5pPr marL="2946400" indent="-381000">
                <a:defRPr sz="2400">
                  <a:solidFill>
                    <a:schemeClr val="tx1"/>
                  </a:solidFill>
                  <a:latin typeface="Times" panose="02020603050405020304" pitchFamily="18" charset="0"/>
                </a:defRPr>
              </a:lvl5pPr>
              <a:lvl6pPr marL="3403600" indent="-381000" eaLnBrk="0" fontAlgn="base" hangingPunct="0">
                <a:spcBef>
                  <a:spcPct val="0"/>
                </a:spcBef>
                <a:spcAft>
                  <a:spcPct val="0"/>
                </a:spcAft>
                <a:defRPr sz="2400">
                  <a:solidFill>
                    <a:schemeClr val="tx1"/>
                  </a:solidFill>
                  <a:latin typeface="Times" panose="02020603050405020304" pitchFamily="18" charset="0"/>
                </a:defRPr>
              </a:lvl6pPr>
              <a:lvl7pPr marL="3860800" indent="-381000" eaLnBrk="0" fontAlgn="base" hangingPunct="0">
                <a:spcBef>
                  <a:spcPct val="0"/>
                </a:spcBef>
                <a:spcAft>
                  <a:spcPct val="0"/>
                </a:spcAft>
                <a:defRPr sz="2400">
                  <a:solidFill>
                    <a:schemeClr val="tx1"/>
                  </a:solidFill>
                  <a:latin typeface="Times" panose="02020603050405020304" pitchFamily="18" charset="0"/>
                </a:defRPr>
              </a:lvl7pPr>
              <a:lvl8pPr marL="4318000" indent="-381000" eaLnBrk="0" fontAlgn="base" hangingPunct="0">
                <a:spcBef>
                  <a:spcPct val="0"/>
                </a:spcBef>
                <a:spcAft>
                  <a:spcPct val="0"/>
                </a:spcAft>
                <a:defRPr sz="2400">
                  <a:solidFill>
                    <a:schemeClr val="tx1"/>
                  </a:solidFill>
                  <a:latin typeface="Times" panose="02020603050405020304" pitchFamily="18" charset="0"/>
                </a:defRPr>
              </a:lvl8pPr>
              <a:lvl9pPr marL="4775200" indent="-381000" eaLnBrk="0" fontAlgn="base" hangingPunct="0">
                <a:spcBef>
                  <a:spcPct val="0"/>
                </a:spcBef>
                <a:spcAft>
                  <a:spcPct val="0"/>
                </a:spcAft>
                <a:defRPr sz="2400">
                  <a:solidFill>
                    <a:schemeClr val="tx1"/>
                  </a:solidFill>
                  <a:latin typeface="Times" panose="02020603050405020304" pitchFamily="18" charset="0"/>
                </a:defRPr>
              </a:lvl9pPr>
            </a:lstStyle>
            <a:p>
              <a:pPr algn="ctr" eaLnBrk="1" hangingPunct="1">
                <a:spcBef>
                  <a:spcPct val="20000"/>
                </a:spcBef>
              </a:pPr>
              <a:r>
                <a:rPr lang="es-ES" altLang="es-CL" sz="1100" b="1" dirty="0">
                  <a:solidFill>
                    <a:srgbClr val="595959"/>
                  </a:solidFill>
                  <a:latin typeface="Arial" panose="020B0604020202020204" pitchFamily="34" charset="0"/>
                  <a:cs typeface="Arial" panose="020B0604020202020204" pitchFamily="34" charset="0"/>
                </a:rPr>
                <a:t>ETAPA 1:</a:t>
              </a:r>
            </a:p>
            <a:p>
              <a:pPr algn="ctr" eaLnBrk="1" hangingPunct="1">
                <a:spcBef>
                  <a:spcPct val="20000"/>
                </a:spcBef>
              </a:pPr>
              <a:r>
                <a:rPr lang="es-ES" altLang="es-CL" sz="1100" dirty="0">
                  <a:solidFill>
                    <a:srgbClr val="595959"/>
                  </a:solidFill>
                  <a:latin typeface="Arial" panose="020B0604020202020204" pitchFamily="34" charset="0"/>
                  <a:cs typeface="Arial" panose="020B0604020202020204" pitchFamily="34" charset="0"/>
                </a:rPr>
                <a:t>Identificar el centro de trabajo, área y sector evaluado.</a:t>
              </a:r>
            </a:p>
          </p:txBody>
        </p:sp>
        <p:cxnSp>
          <p:nvCxnSpPr>
            <p:cNvPr id="17" name="AutoShape 22">
              <a:extLst>
                <a:ext uri="{FF2B5EF4-FFF2-40B4-BE49-F238E27FC236}">
                  <a16:creationId xmlns:a16="http://schemas.microsoft.com/office/drawing/2014/main" id="{809F5B31-4BBB-822C-69F5-ABE2CAF4E372}"/>
                </a:ext>
              </a:extLst>
            </p:cNvPr>
            <p:cNvCxnSpPr>
              <a:cxnSpLocks noChangeShapeType="1"/>
              <a:stCxn id="16" idx="0"/>
            </p:cNvCxnSpPr>
            <p:nvPr/>
          </p:nvCxnSpPr>
          <p:spPr bwMode="auto">
            <a:xfrm rot="5400000" flipH="1" flipV="1">
              <a:off x="4564733" y="5150484"/>
              <a:ext cx="1518731" cy="236017"/>
            </a:xfrm>
            <a:prstGeom prst="bentConnector3">
              <a:avLst>
                <a:gd name="adj1" fmla="val 50000"/>
              </a:avLst>
            </a:prstGeom>
            <a:noFill/>
            <a:ln w="19050">
              <a:solidFill>
                <a:schemeClr val="tx1">
                  <a:lumMod val="75000"/>
                  <a:lumOff val="25000"/>
                </a:schemeClr>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 name="AutoShape 20">
              <a:extLst>
                <a:ext uri="{FF2B5EF4-FFF2-40B4-BE49-F238E27FC236}">
                  <a16:creationId xmlns:a16="http://schemas.microsoft.com/office/drawing/2014/main" id="{F5F2E269-64A8-6448-CD26-FE9F4FBFDB40}"/>
                </a:ext>
              </a:extLst>
            </p:cNvPr>
            <p:cNvCxnSpPr>
              <a:cxnSpLocks noChangeShapeType="1"/>
            </p:cNvCxnSpPr>
            <p:nvPr/>
          </p:nvCxnSpPr>
          <p:spPr bwMode="auto">
            <a:xfrm flipV="1">
              <a:off x="1887178" y="1804608"/>
              <a:ext cx="1295200" cy="163680"/>
            </a:xfrm>
            <a:prstGeom prst="bentConnector3">
              <a:avLst>
                <a:gd name="adj1" fmla="val 50000"/>
              </a:avLst>
            </a:prstGeom>
            <a:noFill/>
            <a:ln w="19050">
              <a:solidFill>
                <a:schemeClr val="tx1">
                  <a:lumMod val="75000"/>
                  <a:lumOff val="25000"/>
                </a:schemeClr>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Rectangle 6">
              <a:extLst>
                <a:ext uri="{FF2B5EF4-FFF2-40B4-BE49-F238E27FC236}">
                  <a16:creationId xmlns:a16="http://schemas.microsoft.com/office/drawing/2014/main" id="{C5E8FE2E-4D21-D8C4-F63B-CBA622969EFF}"/>
                </a:ext>
              </a:extLst>
            </p:cNvPr>
            <p:cNvSpPr>
              <a:spLocks noChangeArrowheads="1"/>
            </p:cNvSpPr>
            <p:nvPr/>
          </p:nvSpPr>
          <p:spPr bwMode="auto">
            <a:xfrm>
              <a:off x="231415" y="3515512"/>
              <a:ext cx="1655763" cy="1096948"/>
            </a:xfrm>
            <a:prstGeom prst="rect">
              <a:avLst/>
            </a:prstGeom>
            <a:noFill/>
            <a:ln w="19050">
              <a:solidFill>
                <a:srgbClr val="CAD84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ES" altLang="es-CL" sz="1100" b="1" dirty="0">
                  <a:solidFill>
                    <a:srgbClr val="595959"/>
                  </a:solidFill>
                  <a:latin typeface="Arial" panose="020B0604020202020204" pitchFamily="34" charset="0"/>
                  <a:cs typeface="Arial" panose="020B0604020202020204" pitchFamily="34" charset="0"/>
                </a:rPr>
                <a:t>ETAPA 2:</a:t>
              </a:r>
              <a:r>
                <a:rPr lang="es-ES" altLang="es-CL" sz="1100" dirty="0">
                  <a:solidFill>
                    <a:srgbClr val="595959"/>
                  </a:solidFill>
                  <a:latin typeface="Arial" panose="020B0604020202020204" pitchFamily="34" charset="0"/>
                  <a:cs typeface="Arial" panose="020B0604020202020204" pitchFamily="34" charset="0"/>
                </a:rPr>
                <a:t> Dibujar el Croquis o plano en planta del área/sector evaluado.</a:t>
              </a:r>
            </a:p>
          </p:txBody>
        </p:sp>
        <p:cxnSp>
          <p:nvCxnSpPr>
            <p:cNvPr id="8" name="AutoShape 22">
              <a:extLst>
                <a:ext uri="{FF2B5EF4-FFF2-40B4-BE49-F238E27FC236}">
                  <a16:creationId xmlns:a16="http://schemas.microsoft.com/office/drawing/2014/main" id="{B85CA87E-C104-DE98-8B15-532B75A6457D}"/>
                </a:ext>
              </a:extLst>
            </p:cNvPr>
            <p:cNvCxnSpPr>
              <a:cxnSpLocks noChangeShapeType="1"/>
              <a:stCxn id="7" idx="3"/>
            </p:cNvCxnSpPr>
            <p:nvPr/>
          </p:nvCxnSpPr>
          <p:spPr bwMode="auto">
            <a:xfrm flipV="1">
              <a:off x="1887178" y="3515515"/>
              <a:ext cx="1944638" cy="548471"/>
            </a:xfrm>
            <a:prstGeom prst="bentConnector3">
              <a:avLst>
                <a:gd name="adj1" fmla="val 50000"/>
              </a:avLst>
            </a:prstGeom>
            <a:noFill/>
            <a:ln w="19050">
              <a:solidFill>
                <a:schemeClr val="tx1">
                  <a:lumMod val="75000"/>
                  <a:lumOff val="25000"/>
                </a:schemeClr>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Rectangle 6">
              <a:extLst>
                <a:ext uri="{FF2B5EF4-FFF2-40B4-BE49-F238E27FC236}">
                  <a16:creationId xmlns:a16="http://schemas.microsoft.com/office/drawing/2014/main" id="{B43CF01B-F8F0-7258-36D7-84DE78D2FE15}"/>
                </a:ext>
              </a:extLst>
            </p:cNvPr>
            <p:cNvSpPr>
              <a:spLocks noChangeArrowheads="1"/>
            </p:cNvSpPr>
            <p:nvPr/>
          </p:nvSpPr>
          <p:spPr bwMode="auto">
            <a:xfrm>
              <a:off x="4295799" y="6027857"/>
              <a:ext cx="1820583" cy="701327"/>
            </a:xfrm>
            <a:prstGeom prst="rect">
              <a:avLst/>
            </a:prstGeom>
            <a:noFill/>
            <a:ln w="19050">
              <a:solidFill>
                <a:srgbClr val="CAD84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s-ES" altLang="es-CL" sz="1100" b="1" dirty="0">
                  <a:solidFill>
                    <a:srgbClr val="595959"/>
                  </a:solidFill>
                  <a:latin typeface="Arial" panose="020B0604020202020204" pitchFamily="34" charset="0"/>
                  <a:cs typeface="Arial" panose="020B0604020202020204" pitchFamily="34" charset="0"/>
                </a:rPr>
                <a:t>ETAPA 3:</a:t>
              </a:r>
              <a:r>
                <a:rPr lang="es-ES" altLang="es-CL" sz="1100" dirty="0">
                  <a:solidFill>
                    <a:srgbClr val="595959"/>
                  </a:solidFill>
                  <a:latin typeface="Arial" panose="020B0604020202020204" pitchFamily="34" charset="0"/>
                  <a:cs typeface="Arial" panose="020B0604020202020204" pitchFamily="34" charset="0"/>
                </a:rPr>
                <a:t> Identificar tareas y riesgos potenciales.</a:t>
              </a:r>
            </a:p>
          </p:txBody>
        </p:sp>
        <p:sp>
          <p:nvSpPr>
            <p:cNvPr id="20" name="Rectangle 6">
              <a:extLst>
                <a:ext uri="{FF2B5EF4-FFF2-40B4-BE49-F238E27FC236}">
                  <a16:creationId xmlns:a16="http://schemas.microsoft.com/office/drawing/2014/main" id="{CD802C82-59A4-69A1-9079-257104FE80A4}"/>
                </a:ext>
              </a:extLst>
            </p:cNvPr>
            <p:cNvSpPr>
              <a:spLocks noChangeArrowheads="1"/>
            </p:cNvSpPr>
            <p:nvPr/>
          </p:nvSpPr>
          <p:spPr bwMode="auto">
            <a:xfrm>
              <a:off x="6314408" y="6027857"/>
              <a:ext cx="2310711" cy="899137"/>
            </a:xfrm>
            <a:prstGeom prst="rect">
              <a:avLst/>
            </a:prstGeom>
            <a:noFill/>
            <a:ln w="19050">
              <a:solidFill>
                <a:srgbClr val="CAD84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s-ES" altLang="es-CL" sz="1100" b="1" dirty="0">
                  <a:solidFill>
                    <a:srgbClr val="595959"/>
                  </a:solidFill>
                  <a:latin typeface="Arial" panose="020B0604020202020204" pitchFamily="34" charset="0"/>
                  <a:cs typeface="Arial" panose="020B0604020202020204" pitchFamily="34" charset="0"/>
                </a:rPr>
                <a:t>ETAPA 4</a:t>
              </a:r>
              <a:r>
                <a:rPr lang="es-ES" altLang="es-CL" sz="1100" dirty="0">
                  <a:solidFill>
                    <a:srgbClr val="595959"/>
                  </a:solidFill>
                  <a:latin typeface="Arial" panose="020B0604020202020204" pitchFamily="34" charset="0"/>
                  <a:cs typeface="Arial" panose="020B0604020202020204" pitchFamily="34" charset="0"/>
                </a:rPr>
                <a:t>: </a:t>
              </a:r>
              <a:r>
                <a:rPr lang="es-MX" sz="1100" dirty="0">
                  <a:solidFill>
                    <a:srgbClr val="595959"/>
                  </a:solidFill>
                  <a:latin typeface="Arial" panose="020B0604020202020204" pitchFamily="34" charset="0"/>
                  <a:cs typeface="Arial" panose="020B0604020202020204" pitchFamily="34" charset="0"/>
                </a:rPr>
                <a:t>Asignar nivel de riesgo de acuerdo a Guía de Mapas de Riesgos de la Autoridad.</a:t>
              </a:r>
              <a:endParaRPr lang="es-ES" altLang="es-CL" sz="1100" dirty="0">
                <a:solidFill>
                  <a:srgbClr val="595959"/>
                </a:solidFill>
                <a:latin typeface="Arial" panose="020B0604020202020204" pitchFamily="34" charset="0"/>
                <a:cs typeface="Arial" panose="020B0604020202020204" pitchFamily="34" charset="0"/>
              </a:endParaRPr>
            </a:p>
          </p:txBody>
        </p:sp>
        <p:cxnSp>
          <p:nvCxnSpPr>
            <p:cNvPr id="21" name="AutoShape 22">
              <a:extLst>
                <a:ext uri="{FF2B5EF4-FFF2-40B4-BE49-F238E27FC236}">
                  <a16:creationId xmlns:a16="http://schemas.microsoft.com/office/drawing/2014/main" id="{AB8A2605-5403-B2B5-561D-17833672D3B7}"/>
                </a:ext>
              </a:extLst>
            </p:cNvPr>
            <p:cNvCxnSpPr>
              <a:cxnSpLocks noChangeShapeType="1"/>
              <a:stCxn id="20" idx="0"/>
            </p:cNvCxnSpPr>
            <p:nvPr/>
          </p:nvCxnSpPr>
          <p:spPr bwMode="auto">
            <a:xfrm rot="16200000" flipV="1">
              <a:off x="6001408" y="4559501"/>
              <a:ext cx="1622212" cy="1314500"/>
            </a:xfrm>
            <a:prstGeom prst="bentConnector3">
              <a:avLst>
                <a:gd name="adj1" fmla="val 50000"/>
              </a:avLst>
            </a:prstGeom>
            <a:noFill/>
            <a:ln w="19050">
              <a:solidFill>
                <a:schemeClr val="tx1">
                  <a:lumMod val="75000"/>
                  <a:lumOff val="25000"/>
                </a:schemeClr>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Rectangle 6">
              <a:extLst>
                <a:ext uri="{FF2B5EF4-FFF2-40B4-BE49-F238E27FC236}">
                  <a16:creationId xmlns:a16="http://schemas.microsoft.com/office/drawing/2014/main" id="{30BC3701-E2FA-DFEA-33F9-6CE3723D1699}"/>
                </a:ext>
              </a:extLst>
            </p:cNvPr>
            <p:cNvSpPr>
              <a:spLocks noChangeArrowheads="1"/>
            </p:cNvSpPr>
            <p:nvPr/>
          </p:nvSpPr>
          <p:spPr bwMode="auto">
            <a:xfrm>
              <a:off x="10416901" y="3140968"/>
              <a:ext cx="1655763" cy="701327"/>
            </a:xfrm>
            <a:prstGeom prst="rect">
              <a:avLst/>
            </a:prstGeom>
            <a:noFill/>
            <a:ln w="19050">
              <a:solidFill>
                <a:srgbClr val="CAD84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ES" altLang="es-CL" sz="1100" b="1" dirty="0">
                  <a:solidFill>
                    <a:srgbClr val="595959"/>
                  </a:solidFill>
                  <a:latin typeface="Arial" panose="020B0604020202020204" pitchFamily="34" charset="0"/>
                  <a:cs typeface="Arial" panose="020B0604020202020204" pitchFamily="34" charset="0"/>
                </a:rPr>
                <a:t>ETAPA 5:</a:t>
              </a:r>
              <a:r>
                <a:rPr lang="es-ES" altLang="es-CL" sz="1100" dirty="0">
                  <a:solidFill>
                    <a:srgbClr val="595959"/>
                  </a:solidFill>
                  <a:latin typeface="Arial" panose="020B0604020202020204" pitchFamily="34" charset="0"/>
                  <a:cs typeface="Arial" panose="020B0604020202020204" pitchFamily="34" charset="0"/>
                </a:rPr>
                <a:t> Indicar controles según orden de prelación.</a:t>
              </a:r>
            </a:p>
          </p:txBody>
        </p:sp>
        <p:cxnSp>
          <p:nvCxnSpPr>
            <p:cNvPr id="27" name="AutoShape 22">
              <a:extLst>
                <a:ext uri="{FF2B5EF4-FFF2-40B4-BE49-F238E27FC236}">
                  <a16:creationId xmlns:a16="http://schemas.microsoft.com/office/drawing/2014/main" id="{0AB54573-D984-08F9-0FC5-BBB91CB592A9}"/>
                </a:ext>
              </a:extLst>
            </p:cNvPr>
            <p:cNvCxnSpPr>
              <a:cxnSpLocks noChangeShapeType="1"/>
            </p:cNvCxnSpPr>
            <p:nvPr/>
          </p:nvCxnSpPr>
          <p:spPr bwMode="auto">
            <a:xfrm rot="10800000">
              <a:off x="8747054" y="2439985"/>
              <a:ext cx="1669853" cy="1209153"/>
            </a:xfrm>
            <a:prstGeom prst="bentConnector3">
              <a:avLst>
                <a:gd name="adj1" fmla="val 50000"/>
              </a:avLst>
            </a:prstGeom>
            <a:noFill/>
            <a:ln w="19050">
              <a:solidFill>
                <a:schemeClr val="tx1">
                  <a:lumMod val="75000"/>
                  <a:lumOff val="25000"/>
                </a:schemeClr>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Rectangle 6">
              <a:extLst>
                <a:ext uri="{FF2B5EF4-FFF2-40B4-BE49-F238E27FC236}">
                  <a16:creationId xmlns:a16="http://schemas.microsoft.com/office/drawing/2014/main" id="{EBE2C870-5953-0AD7-97BB-87632A8D1A34}"/>
                </a:ext>
              </a:extLst>
            </p:cNvPr>
            <p:cNvSpPr>
              <a:spLocks noChangeArrowheads="1"/>
            </p:cNvSpPr>
            <p:nvPr/>
          </p:nvSpPr>
          <p:spPr bwMode="auto">
            <a:xfrm>
              <a:off x="10415228" y="4253304"/>
              <a:ext cx="1619097" cy="1690378"/>
            </a:xfrm>
            <a:prstGeom prst="rect">
              <a:avLst/>
            </a:prstGeom>
            <a:noFill/>
            <a:ln w="19050">
              <a:solidFill>
                <a:srgbClr val="CAD84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s-ES" altLang="es-CL" sz="1100" b="1" dirty="0">
                  <a:solidFill>
                    <a:srgbClr val="595959"/>
                  </a:solidFill>
                  <a:latin typeface="Arial" panose="020B0604020202020204" pitchFamily="34" charset="0"/>
                  <a:cs typeface="Arial" panose="020B0604020202020204" pitchFamily="34" charset="0"/>
                </a:rPr>
                <a:t>ETAPA 6:</a:t>
              </a:r>
              <a:r>
                <a:rPr lang="es-ES" altLang="es-CL" sz="1100" dirty="0">
                  <a:solidFill>
                    <a:srgbClr val="595959"/>
                  </a:solidFill>
                  <a:latin typeface="Arial" panose="020B0604020202020204" pitchFamily="34" charset="0"/>
                  <a:cs typeface="Arial" panose="020B0604020202020204" pitchFamily="34" charset="0"/>
                </a:rPr>
                <a:t> Actualizar el mapa y las medidas de control conforme exista un cambio de proceso o según corresponda.</a:t>
              </a:r>
            </a:p>
          </p:txBody>
        </p:sp>
        <p:cxnSp>
          <p:nvCxnSpPr>
            <p:cNvPr id="6" name="AutoShape 22">
              <a:extLst>
                <a:ext uri="{FF2B5EF4-FFF2-40B4-BE49-F238E27FC236}">
                  <a16:creationId xmlns:a16="http://schemas.microsoft.com/office/drawing/2014/main" id="{EEB0048A-ED5C-793A-E455-02849161690D}"/>
                </a:ext>
              </a:extLst>
            </p:cNvPr>
            <p:cNvCxnSpPr>
              <a:cxnSpLocks noChangeShapeType="1"/>
            </p:cNvCxnSpPr>
            <p:nvPr/>
          </p:nvCxnSpPr>
          <p:spPr bwMode="auto">
            <a:xfrm rot="10800000">
              <a:off x="8539684" y="4543278"/>
              <a:ext cx="1875552" cy="218196"/>
            </a:xfrm>
            <a:prstGeom prst="bentConnector3">
              <a:avLst>
                <a:gd name="adj1" fmla="val 50000"/>
              </a:avLst>
            </a:prstGeom>
            <a:noFill/>
            <a:ln w="19050">
              <a:solidFill>
                <a:schemeClr val="tx1">
                  <a:lumMod val="75000"/>
                  <a:lumOff val="25000"/>
                </a:schemeClr>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0" name="Rectángulo 9">
            <a:extLst>
              <a:ext uri="{FF2B5EF4-FFF2-40B4-BE49-F238E27FC236}">
                <a16:creationId xmlns:a16="http://schemas.microsoft.com/office/drawing/2014/main" id="{1A6CDEEE-B3E4-1739-2401-637DE68B92DF}"/>
              </a:ext>
            </a:extLst>
          </p:cNvPr>
          <p:cNvSpPr/>
          <p:nvPr/>
        </p:nvSpPr>
        <p:spPr>
          <a:xfrm>
            <a:off x="9415769" y="527370"/>
            <a:ext cx="2433332" cy="105908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s-C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s-ES" sz="1000" dirty="0">
                <a:solidFill>
                  <a:schemeClr val="tx1"/>
                </a:solidFill>
              </a:rPr>
              <a:t>En el caso de que un riesgo identificado sea transversal al lugar evaluado (con un mismo nivel de riesgo asociado), la simbología asociada a éste se deberá ubicar en </a:t>
            </a:r>
            <a:r>
              <a:rPr lang="es-ES" sz="1000" b="1" dirty="0">
                <a:solidFill>
                  <a:schemeClr val="tx1"/>
                </a:solidFill>
              </a:rPr>
              <a:t>la parte superior izquierda del croquis.</a:t>
            </a:r>
            <a:endParaRPr lang="es-CL" sz="1000" dirty="0">
              <a:solidFill>
                <a:schemeClr val="tx1"/>
              </a:solidFill>
            </a:endParaRPr>
          </a:p>
        </p:txBody>
      </p:sp>
      <p:sp>
        <p:nvSpPr>
          <p:cNvPr id="11" name="Rectángulo 10">
            <a:extLst>
              <a:ext uri="{FF2B5EF4-FFF2-40B4-BE49-F238E27FC236}">
                <a16:creationId xmlns:a16="http://schemas.microsoft.com/office/drawing/2014/main" id="{02D8C138-3ED6-FBC2-257E-966FB2A3F4A5}"/>
              </a:ext>
            </a:extLst>
          </p:cNvPr>
          <p:cNvSpPr/>
          <p:nvPr/>
        </p:nvSpPr>
        <p:spPr>
          <a:xfrm>
            <a:off x="9415769" y="1764703"/>
            <a:ext cx="2433332" cy="95170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C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s-ES" sz="1000" dirty="0">
                <a:solidFill>
                  <a:schemeClr val="tx1"/>
                </a:solidFill>
              </a:rPr>
              <a:t>El caso de presencia de riesgos de seguridad e higiénicos que cuenten con la misma simbología, se deberá identificar en una leyenda en el croquis en la </a:t>
            </a:r>
            <a:r>
              <a:rPr lang="es-ES" sz="1000" b="1" dirty="0">
                <a:solidFill>
                  <a:schemeClr val="tx1"/>
                </a:solidFill>
              </a:rPr>
              <a:t>parte inferior derecha</a:t>
            </a:r>
            <a:r>
              <a:rPr lang="es-ES" sz="1000" dirty="0">
                <a:solidFill>
                  <a:schemeClr val="tx1"/>
                </a:solidFill>
              </a:rPr>
              <a:t>, identificando el tipo de riesgo específico asociado.</a:t>
            </a:r>
            <a:endParaRPr lang="es-CL" dirty="0"/>
          </a:p>
        </p:txBody>
      </p:sp>
    </p:spTree>
    <p:extLst>
      <p:ext uri="{BB962C8B-B14F-4D97-AF65-F5344CB8AC3E}">
        <p14:creationId xmlns:p14="http://schemas.microsoft.com/office/powerpoint/2010/main" val="39477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5">
          <a:extLst>
            <a:ext uri="{FF2B5EF4-FFF2-40B4-BE49-F238E27FC236}">
              <a16:creationId xmlns:a16="http://schemas.microsoft.com/office/drawing/2014/main" id="{7A3CE038-7D61-E367-78D0-711BAD888C6A}"/>
            </a:ext>
          </a:extLst>
        </p:cNvPr>
        <p:cNvGrpSpPr/>
        <p:nvPr/>
      </p:nvGrpSpPr>
      <p:grpSpPr>
        <a:xfrm>
          <a:off x="0" y="0"/>
          <a:ext cx="0" cy="0"/>
          <a:chOff x="0" y="0"/>
          <a:chExt cx="0" cy="0"/>
        </a:xfrm>
      </p:grpSpPr>
      <p:sp>
        <p:nvSpPr>
          <p:cNvPr id="217" name="Google Shape;217;p4">
            <a:extLst>
              <a:ext uri="{FF2B5EF4-FFF2-40B4-BE49-F238E27FC236}">
                <a16:creationId xmlns:a16="http://schemas.microsoft.com/office/drawing/2014/main" id="{464293EA-1EE7-8A32-EB4D-728046DC571A}"/>
              </a:ext>
            </a:extLst>
          </p:cNvPr>
          <p:cNvSpPr txBox="1"/>
          <p:nvPr/>
        </p:nvSpPr>
        <p:spPr>
          <a:xfrm>
            <a:off x="711793" y="275475"/>
            <a:ext cx="10577070" cy="461624"/>
          </a:xfrm>
          <a:prstGeom prst="rect">
            <a:avLst/>
          </a:prstGeom>
          <a:noFill/>
          <a:ln>
            <a:noFill/>
          </a:ln>
        </p:spPr>
        <p:txBody>
          <a:bodyPr spcFirstLastPara="1" wrap="square" lIns="91425" tIns="45700" rIns="91425" bIns="45700" anchor="t" anchorCtr="0">
            <a:spAutoFit/>
          </a:bodyPr>
          <a:lstStyle/>
          <a:p>
            <a:pPr defTabSz="914411" eaLnBrk="0" fontAlgn="base" hangingPunct="0">
              <a:spcBef>
                <a:spcPct val="0"/>
              </a:spcBef>
              <a:spcAft>
                <a:spcPct val="0"/>
              </a:spcAft>
              <a:defRPr/>
            </a:pPr>
            <a:r>
              <a:rPr lang="es-CL" sz="2400" b="1" dirty="0">
                <a:solidFill>
                  <a:schemeClr val="tx1">
                    <a:lumMod val="75000"/>
                    <a:lumOff val="25000"/>
                  </a:schemeClr>
                </a:solidFill>
                <a:latin typeface="Arial" panose="020B0604020202020204" pitchFamily="34" charset="0"/>
                <a:cs typeface="Arial" panose="020B0604020202020204" pitchFamily="34" charset="0"/>
              </a:rPr>
              <a:t>Vinculación con Metodología IPER y Alto Potencial de Gravedad</a:t>
            </a:r>
          </a:p>
        </p:txBody>
      </p:sp>
      <p:sp>
        <p:nvSpPr>
          <p:cNvPr id="4" name="AutoShape 2" descr="Matriz IPER: ¿Qué es? y ¿Cómo implementarla? - Runa">
            <a:extLst>
              <a:ext uri="{FF2B5EF4-FFF2-40B4-BE49-F238E27FC236}">
                <a16:creationId xmlns:a16="http://schemas.microsoft.com/office/drawing/2014/main" id="{C0EE324A-4EFE-BE5C-A058-2EA4AF7880AA}"/>
              </a:ext>
            </a:extLst>
          </p:cNvPr>
          <p:cNvSpPr>
            <a:spLocks noChangeAspect="1" noChangeArrowheads="1"/>
          </p:cNvSpPr>
          <p:nvPr/>
        </p:nvSpPr>
        <p:spPr bwMode="auto">
          <a:xfrm>
            <a:off x="3647728" y="3276600"/>
            <a:ext cx="2600672" cy="260067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sz="1200" dirty="0">
              <a:latin typeface="Arial" panose="020B0604020202020204" pitchFamily="34" charset="0"/>
              <a:cs typeface="Arial" panose="020B0604020202020204" pitchFamily="34" charset="0"/>
            </a:endParaRPr>
          </a:p>
        </p:txBody>
      </p:sp>
      <p:sp>
        <p:nvSpPr>
          <p:cNvPr id="5" name="AutoShape 4" descr="Matriz IPER: ¿Qué es? y ¿Cómo implementarla? - Runa">
            <a:extLst>
              <a:ext uri="{FF2B5EF4-FFF2-40B4-BE49-F238E27FC236}">
                <a16:creationId xmlns:a16="http://schemas.microsoft.com/office/drawing/2014/main" id="{77DABC20-58B2-16CB-BFFB-5DA1DD3EC221}"/>
              </a:ext>
            </a:extLst>
          </p:cNvPr>
          <p:cNvSpPr>
            <a:spLocks noChangeAspect="1" noChangeArrowheads="1"/>
          </p:cNvSpPr>
          <p:nvPr/>
        </p:nvSpPr>
        <p:spPr bwMode="auto">
          <a:xfrm>
            <a:off x="5591944" y="3204592"/>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sz="1200" dirty="0">
              <a:latin typeface="Arial" panose="020B0604020202020204" pitchFamily="34" charset="0"/>
              <a:cs typeface="Arial" panose="020B0604020202020204" pitchFamily="34" charset="0"/>
            </a:endParaRPr>
          </a:p>
        </p:txBody>
      </p:sp>
      <p:graphicFrame>
        <p:nvGraphicFramePr>
          <p:cNvPr id="8" name="Diagrama 7">
            <a:extLst>
              <a:ext uri="{FF2B5EF4-FFF2-40B4-BE49-F238E27FC236}">
                <a16:creationId xmlns:a16="http://schemas.microsoft.com/office/drawing/2014/main" id="{D35364C4-D227-C822-5989-940FDDC4FBD2}"/>
              </a:ext>
            </a:extLst>
          </p:cNvPr>
          <p:cNvGraphicFramePr/>
          <p:nvPr>
            <p:extLst>
              <p:ext uri="{D42A27DB-BD31-4B8C-83A1-F6EECF244321}">
                <p14:modId xmlns:p14="http://schemas.microsoft.com/office/powerpoint/2010/main" val="1083512960"/>
              </p:ext>
            </p:extLst>
          </p:nvPr>
        </p:nvGraphicFramePr>
        <p:xfrm>
          <a:off x="191654" y="1083873"/>
          <a:ext cx="5255386" cy="49950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8" name="Grupo 27">
            <a:extLst>
              <a:ext uri="{FF2B5EF4-FFF2-40B4-BE49-F238E27FC236}">
                <a16:creationId xmlns:a16="http://schemas.microsoft.com/office/drawing/2014/main" id="{99B2BCC4-31CB-6AED-4C77-422C5729EBC1}"/>
              </a:ext>
            </a:extLst>
          </p:cNvPr>
          <p:cNvGrpSpPr/>
          <p:nvPr/>
        </p:nvGrpSpPr>
        <p:grpSpPr>
          <a:xfrm rot="16200000">
            <a:off x="4985166" y="2979897"/>
            <a:ext cx="547826" cy="1187079"/>
            <a:chOff x="2219698" y="1293480"/>
            <a:chExt cx="547826" cy="456522"/>
          </a:xfrm>
          <a:solidFill>
            <a:schemeClr val="bg1">
              <a:lumMod val="85000"/>
            </a:schemeClr>
          </a:solidFill>
        </p:grpSpPr>
        <p:sp>
          <p:nvSpPr>
            <p:cNvPr id="29" name="Flecha: a la derecha 28">
              <a:extLst>
                <a:ext uri="{FF2B5EF4-FFF2-40B4-BE49-F238E27FC236}">
                  <a16:creationId xmlns:a16="http://schemas.microsoft.com/office/drawing/2014/main" id="{4B018A3D-DEFA-36AF-3796-030164449336}"/>
                </a:ext>
              </a:extLst>
            </p:cNvPr>
            <p:cNvSpPr/>
            <p:nvPr/>
          </p:nvSpPr>
          <p:spPr>
            <a:xfrm rot="5400000">
              <a:off x="2265350" y="1247828"/>
              <a:ext cx="456522" cy="547826"/>
            </a:xfrm>
            <a:prstGeom prst="rightArrow">
              <a:avLst>
                <a:gd name="adj1" fmla="val 60000"/>
                <a:gd name="adj2" fmla="val 50000"/>
              </a:avLst>
            </a:prstGeom>
            <a:grp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s-CL" sz="1200" dirty="0">
                <a:latin typeface="Arial" panose="020B0604020202020204" pitchFamily="34" charset="0"/>
                <a:cs typeface="Arial" panose="020B0604020202020204" pitchFamily="34" charset="0"/>
              </a:endParaRPr>
            </a:p>
          </p:txBody>
        </p:sp>
        <p:sp>
          <p:nvSpPr>
            <p:cNvPr id="30" name="Flecha: a la derecha 4">
              <a:extLst>
                <a:ext uri="{FF2B5EF4-FFF2-40B4-BE49-F238E27FC236}">
                  <a16:creationId xmlns:a16="http://schemas.microsoft.com/office/drawing/2014/main" id="{1B3D1B65-770E-48BE-4551-6FB981921768}"/>
                </a:ext>
              </a:extLst>
            </p:cNvPr>
            <p:cNvSpPr txBox="1"/>
            <p:nvPr/>
          </p:nvSpPr>
          <p:spPr>
            <a:xfrm>
              <a:off x="2329264" y="1293480"/>
              <a:ext cx="328696" cy="31956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s-CL" sz="1100" kern="1200" dirty="0">
                <a:latin typeface="Arial" panose="020B0604020202020204" pitchFamily="34" charset="0"/>
                <a:cs typeface="Arial" panose="020B0604020202020204" pitchFamily="34" charset="0"/>
              </a:endParaRPr>
            </a:p>
          </p:txBody>
        </p:sp>
      </p:grpSp>
      <p:sp>
        <p:nvSpPr>
          <p:cNvPr id="2" name="CuadroTexto 1">
            <a:extLst>
              <a:ext uri="{FF2B5EF4-FFF2-40B4-BE49-F238E27FC236}">
                <a16:creationId xmlns:a16="http://schemas.microsoft.com/office/drawing/2014/main" id="{6D63CFD3-19C9-2F24-B9C6-47D6A06CCC2D}"/>
              </a:ext>
            </a:extLst>
          </p:cNvPr>
          <p:cNvSpPr txBox="1"/>
          <p:nvPr/>
        </p:nvSpPr>
        <p:spPr>
          <a:xfrm>
            <a:off x="5620715" y="1556792"/>
            <a:ext cx="4832823" cy="276999"/>
          </a:xfrm>
          <a:prstGeom prst="rect">
            <a:avLst/>
          </a:prstGeom>
          <a:noFill/>
        </p:spPr>
        <p:txBody>
          <a:bodyPr wrap="square">
            <a:spAutoFit/>
          </a:bodyPr>
          <a:lstStyle/>
          <a:p>
            <a:pPr algn="ctr"/>
            <a:r>
              <a:rPr lang="es-MX" sz="1200" b="1" dirty="0">
                <a:latin typeface="Arial" panose="020B0604020202020204" pitchFamily="34" charset="0"/>
                <a:cs typeface="Arial" panose="020B0604020202020204" pitchFamily="34" charset="0"/>
              </a:rPr>
              <a:t>¿Cómo Identificar Riesgos con Alto Potencial de Gravedad?</a:t>
            </a:r>
          </a:p>
        </p:txBody>
      </p:sp>
      <p:sp>
        <p:nvSpPr>
          <p:cNvPr id="9" name="Rectángulo 8">
            <a:extLst>
              <a:ext uri="{FF2B5EF4-FFF2-40B4-BE49-F238E27FC236}">
                <a16:creationId xmlns:a16="http://schemas.microsoft.com/office/drawing/2014/main" id="{E91F4DE1-8F60-8C2C-4F97-9BCB4E981D68}"/>
              </a:ext>
            </a:extLst>
          </p:cNvPr>
          <p:cNvSpPr/>
          <p:nvPr/>
        </p:nvSpPr>
        <p:spPr>
          <a:xfrm>
            <a:off x="6196242" y="2376739"/>
            <a:ext cx="4034374" cy="664592"/>
          </a:xfrm>
          <a:prstGeom prst="rect">
            <a:avLst/>
          </a:prstGeom>
          <a:noFill/>
          <a:ln>
            <a:solidFill>
              <a:srgbClr val="B9C72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sz="1200" dirty="0">
              <a:latin typeface="Arial" panose="020B0604020202020204" pitchFamily="34" charset="0"/>
              <a:cs typeface="Arial" panose="020B0604020202020204" pitchFamily="34" charset="0"/>
            </a:endParaRPr>
          </a:p>
        </p:txBody>
      </p:sp>
      <p:sp>
        <p:nvSpPr>
          <p:cNvPr id="10" name="Rectángulo 9">
            <a:extLst>
              <a:ext uri="{FF2B5EF4-FFF2-40B4-BE49-F238E27FC236}">
                <a16:creationId xmlns:a16="http://schemas.microsoft.com/office/drawing/2014/main" id="{E13CAEC7-25B7-B447-1956-23E5647A9322}"/>
              </a:ext>
            </a:extLst>
          </p:cNvPr>
          <p:cNvSpPr/>
          <p:nvPr/>
        </p:nvSpPr>
        <p:spPr>
          <a:xfrm>
            <a:off x="6196242" y="3179314"/>
            <a:ext cx="4034374" cy="664592"/>
          </a:xfrm>
          <a:prstGeom prst="rect">
            <a:avLst/>
          </a:prstGeom>
          <a:noFill/>
          <a:ln>
            <a:solidFill>
              <a:srgbClr val="B9C72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sz="1200" dirty="0">
              <a:latin typeface="Arial" panose="020B0604020202020204" pitchFamily="34" charset="0"/>
              <a:cs typeface="Arial" panose="020B0604020202020204" pitchFamily="34" charset="0"/>
            </a:endParaRPr>
          </a:p>
        </p:txBody>
      </p:sp>
      <p:sp>
        <p:nvSpPr>
          <p:cNvPr id="11" name="Rectángulo 10">
            <a:extLst>
              <a:ext uri="{FF2B5EF4-FFF2-40B4-BE49-F238E27FC236}">
                <a16:creationId xmlns:a16="http://schemas.microsoft.com/office/drawing/2014/main" id="{55321B8C-F28D-8442-179B-2CA6DBC550CC}"/>
              </a:ext>
            </a:extLst>
          </p:cNvPr>
          <p:cNvSpPr/>
          <p:nvPr/>
        </p:nvSpPr>
        <p:spPr>
          <a:xfrm>
            <a:off x="6196242" y="3966754"/>
            <a:ext cx="4034374" cy="664592"/>
          </a:xfrm>
          <a:prstGeom prst="rect">
            <a:avLst/>
          </a:prstGeom>
          <a:noFill/>
          <a:ln>
            <a:solidFill>
              <a:srgbClr val="B9C72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sz="1200" dirty="0">
              <a:latin typeface="Arial" panose="020B0604020202020204" pitchFamily="34" charset="0"/>
              <a:cs typeface="Arial" panose="020B0604020202020204" pitchFamily="34" charset="0"/>
            </a:endParaRPr>
          </a:p>
        </p:txBody>
      </p:sp>
      <p:sp>
        <p:nvSpPr>
          <p:cNvPr id="12" name="Rectángulo 11">
            <a:extLst>
              <a:ext uri="{FF2B5EF4-FFF2-40B4-BE49-F238E27FC236}">
                <a16:creationId xmlns:a16="http://schemas.microsoft.com/office/drawing/2014/main" id="{B04AD487-C037-83B1-648A-A1C48A44600D}"/>
              </a:ext>
            </a:extLst>
          </p:cNvPr>
          <p:cNvSpPr/>
          <p:nvPr/>
        </p:nvSpPr>
        <p:spPr>
          <a:xfrm>
            <a:off x="6196242" y="4736483"/>
            <a:ext cx="4034374" cy="664592"/>
          </a:xfrm>
          <a:prstGeom prst="rect">
            <a:avLst/>
          </a:prstGeom>
          <a:noFill/>
          <a:ln>
            <a:solidFill>
              <a:srgbClr val="B9C72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sz="1200" dirty="0">
              <a:latin typeface="Arial" panose="020B0604020202020204" pitchFamily="34" charset="0"/>
              <a:cs typeface="Arial" panose="020B0604020202020204" pitchFamily="34" charset="0"/>
            </a:endParaRPr>
          </a:p>
        </p:txBody>
      </p:sp>
      <p:sp>
        <p:nvSpPr>
          <p:cNvPr id="23" name="CuadroTexto 22">
            <a:extLst>
              <a:ext uri="{FF2B5EF4-FFF2-40B4-BE49-F238E27FC236}">
                <a16:creationId xmlns:a16="http://schemas.microsoft.com/office/drawing/2014/main" id="{5E1E4DC2-0746-A434-C59A-70CDC47B340C}"/>
              </a:ext>
            </a:extLst>
          </p:cNvPr>
          <p:cNvSpPr txBox="1"/>
          <p:nvPr/>
        </p:nvSpPr>
        <p:spPr>
          <a:xfrm>
            <a:off x="6212023" y="3373948"/>
            <a:ext cx="4002813" cy="43422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76200" tIns="76200" rIns="76200" bIns="76200" numCol="1" spcCol="1270" anchor="t" anchorCtr="0">
            <a:noAutofit/>
          </a:bodyPr>
          <a:lstStyle/>
          <a:p>
            <a:pPr marL="0" lvl="0" indent="0" algn="ctr" defTabSz="889000">
              <a:lnSpc>
                <a:spcPct val="90000"/>
              </a:lnSpc>
              <a:spcBef>
                <a:spcPct val="0"/>
              </a:spcBef>
              <a:spcAft>
                <a:spcPct val="35000"/>
              </a:spcAft>
              <a:buFont typeface="+mj-lt"/>
              <a:buNone/>
            </a:pPr>
            <a:r>
              <a:rPr lang="es-CL" sz="1200" kern="1200" dirty="0">
                <a:effectLst/>
                <a:latin typeface="Arial" panose="020B0604020202020204" pitchFamily="34" charset="0"/>
                <a:ea typeface="Times New Roman" panose="02020603050405020304" pitchFamily="18" charset="0"/>
                <a:cs typeface="Arial" panose="020B0604020202020204" pitchFamily="34" charset="0"/>
              </a:rPr>
              <a:t>Accidentes graves y fatales</a:t>
            </a:r>
            <a:endParaRPr lang="es-CL" sz="1200" kern="1200" dirty="0">
              <a:latin typeface="Arial" panose="020B0604020202020204" pitchFamily="34" charset="0"/>
              <a:cs typeface="Arial" panose="020B0604020202020204" pitchFamily="34" charset="0"/>
            </a:endParaRPr>
          </a:p>
        </p:txBody>
      </p:sp>
      <p:sp>
        <p:nvSpPr>
          <p:cNvPr id="32" name="CuadroTexto 31">
            <a:extLst>
              <a:ext uri="{FF2B5EF4-FFF2-40B4-BE49-F238E27FC236}">
                <a16:creationId xmlns:a16="http://schemas.microsoft.com/office/drawing/2014/main" id="{591A21F2-026F-B5B7-368F-97DE0642FF14}"/>
              </a:ext>
            </a:extLst>
          </p:cNvPr>
          <p:cNvSpPr txBox="1"/>
          <p:nvPr/>
        </p:nvSpPr>
        <p:spPr>
          <a:xfrm>
            <a:off x="6655203" y="4179628"/>
            <a:ext cx="3116453" cy="258532"/>
          </a:xfrm>
          <a:prstGeom prst="rect">
            <a:avLst/>
          </a:prstGeom>
          <a:noFill/>
        </p:spPr>
        <p:txBody>
          <a:bodyPr wrap="square">
            <a:spAutoFit/>
          </a:bodyPr>
          <a:lstStyle/>
          <a:p>
            <a:pPr marL="0" lvl="0" indent="0" algn="ctr" defTabSz="889000">
              <a:lnSpc>
                <a:spcPct val="90000"/>
              </a:lnSpc>
              <a:spcBef>
                <a:spcPct val="0"/>
              </a:spcBef>
              <a:spcAft>
                <a:spcPct val="35000"/>
              </a:spcAft>
              <a:buFont typeface="+mj-lt"/>
              <a:buNone/>
            </a:pPr>
            <a:r>
              <a:rPr lang="es-CL" sz="1200" kern="1200" dirty="0">
                <a:effectLst/>
                <a:latin typeface="Arial" panose="020B0604020202020204" pitchFamily="34" charset="0"/>
                <a:ea typeface="Times New Roman" panose="02020603050405020304" pitchFamily="18" charset="0"/>
                <a:cs typeface="Arial" panose="020B0604020202020204" pitchFamily="34" charset="0"/>
              </a:rPr>
              <a:t>Reporte de incidentes de APG</a:t>
            </a:r>
            <a:endParaRPr lang="es-CL" sz="1200" kern="1200" dirty="0">
              <a:latin typeface="Arial" panose="020B0604020202020204" pitchFamily="34" charset="0"/>
              <a:cs typeface="Arial" panose="020B0604020202020204" pitchFamily="34" charset="0"/>
            </a:endParaRPr>
          </a:p>
        </p:txBody>
      </p:sp>
      <p:sp>
        <p:nvSpPr>
          <p:cNvPr id="34" name="CuadroTexto 33">
            <a:extLst>
              <a:ext uri="{FF2B5EF4-FFF2-40B4-BE49-F238E27FC236}">
                <a16:creationId xmlns:a16="http://schemas.microsoft.com/office/drawing/2014/main" id="{3676F1A5-ED71-4F52-AE96-259566F740A0}"/>
              </a:ext>
            </a:extLst>
          </p:cNvPr>
          <p:cNvSpPr txBox="1"/>
          <p:nvPr/>
        </p:nvSpPr>
        <p:spPr>
          <a:xfrm>
            <a:off x="6557726" y="4925322"/>
            <a:ext cx="3311407" cy="276999"/>
          </a:xfrm>
          <a:prstGeom prst="rect">
            <a:avLst/>
          </a:prstGeom>
          <a:noFill/>
        </p:spPr>
        <p:txBody>
          <a:bodyPr wrap="square">
            <a:spAutoFit/>
          </a:bodyPr>
          <a:lstStyle/>
          <a:p>
            <a:pPr lvl="0" algn="ctr"/>
            <a:r>
              <a:rPr lang="es-CL" sz="1200" dirty="0">
                <a:latin typeface="Arial" panose="020B0604020202020204" pitchFamily="34" charset="0"/>
                <a:cs typeface="Arial" panose="020B0604020202020204" pitchFamily="34" charset="0"/>
              </a:rPr>
              <a:t>Análisis de la industria</a:t>
            </a:r>
          </a:p>
        </p:txBody>
      </p:sp>
      <p:sp>
        <p:nvSpPr>
          <p:cNvPr id="36" name="CuadroTexto 35">
            <a:extLst>
              <a:ext uri="{FF2B5EF4-FFF2-40B4-BE49-F238E27FC236}">
                <a16:creationId xmlns:a16="http://schemas.microsoft.com/office/drawing/2014/main" id="{545CA63B-0D8B-8C96-6D0D-90567DDA246C}"/>
              </a:ext>
            </a:extLst>
          </p:cNvPr>
          <p:cNvSpPr txBox="1"/>
          <p:nvPr/>
        </p:nvSpPr>
        <p:spPr>
          <a:xfrm>
            <a:off x="6176019" y="2471150"/>
            <a:ext cx="4074821" cy="461665"/>
          </a:xfrm>
          <a:prstGeom prst="rect">
            <a:avLst/>
          </a:prstGeom>
          <a:noFill/>
        </p:spPr>
        <p:txBody>
          <a:bodyPr wrap="square">
            <a:spAutoFit/>
          </a:bodyPr>
          <a:lstStyle/>
          <a:p>
            <a:pPr lvl="0" algn="ctr"/>
            <a:r>
              <a:rPr lang="es-CL" sz="1200" dirty="0">
                <a:effectLst/>
                <a:latin typeface="Arial" panose="020B0604020202020204" pitchFamily="34" charset="0"/>
                <a:ea typeface="Times New Roman" panose="02020603050405020304" pitchFamily="18" charset="0"/>
                <a:cs typeface="Arial" panose="020B0604020202020204" pitchFamily="34" charset="0"/>
              </a:rPr>
              <a:t>Estadística y casuística de accidentes y enfermedades profesionales</a:t>
            </a:r>
            <a:endParaRPr lang="es-CL" sz="1200" dirty="0">
              <a:latin typeface="Arial" panose="020B0604020202020204" pitchFamily="34" charset="0"/>
              <a:cs typeface="Arial" panose="020B0604020202020204" pitchFamily="34" charset="0"/>
            </a:endParaRPr>
          </a:p>
        </p:txBody>
      </p:sp>
      <p:sp>
        <p:nvSpPr>
          <p:cNvPr id="24" name="Rectángulo 23">
            <a:extLst>
              <a:ext uri="{FF2B5EF4-FFF2-40B4-BE49-F238E27FC236}">
                <a16:creationId xmlns:a16="http://schemas.microsoft.com/office/drawing/2014/main" id="{E91F4DE1-8F60-8C2C-4F97-9BCB4E981D68}"/>
              </a:ext>
            </a:extLst>
          </p:cNvPr>
          <p:cNvSpPr/>
          <p:nvPr/>
        </p:nvSpPr>
        <p:spPr>
          <a:xfrm>
            <a:off x="6196242" y="1919539"/>
            <a:ext cx="4034374" cy="358425"/>
          </a:xfrm>
          <a:prstGeom prst="rect">
            <a:avLst/>
          </a:prstGeom>
          <a:solidFill>
            <a:srgbClr val="B9C72A"/>
          </a:solidFill>
          <a:ln>
            <a:solidFill>
              <a:srgbClr val="B9C72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sz="1200" dirty="0">
              <a:latin typeface="Arial" panose="020B0604020202020204" pitchFamily="34" charset="0"/>
              <a:cs typeface="Arial" panose="020B0604020202020204" pitchFamily="34" charset="0"/>
            </a:endParaRPr>
          </a:p>
        </p:txBody>
      </p:sp>
      <p:sp>
        <p:nvSpPr>
          <p:cNvPr id="38" name="CuadroTexto 37">
            <a:extLst>
              <a:ext uri="{FF2B5EF4-FFF2-40B4-BE49-F238E27FC236}">
                <a16:creationId xmlns:a16="http://schemas.microsoft.com/office/drawing/2014/main" id="{A54ED1BA-B341-070F-C852-AB8ED8D131FC}"/>
              </a:ext>
            </a:extLst>
          </p:cNvPr>
          <p:cNvSpPr txBox="1"/>
          <p:nvPr/>
        </p:nvSpPr>
        <p:spPr>
          <a:xfrm>
            <a:off x="6528403" y="1974191"/>
            <a:ext cx="3359562" cy="258532"/>
          </a:xfrm>
          <a:prstGeom prst="rect">
            <a:avLst/>
          </a:prstGeom>
          <a:noFill/>
        </p:spPr>
        <p:txBody>
          <a:bodyPr wrap="square">
            <a:spAutoFit/>
          </a:bodyPr>
          <a:lstStyle/>
          <a:p>
            <a:pPr marL="0" lvl="0" indent="0" algn="ctr" defTabSz="755650">
              <a:lnSpc>
                <a:spcPct val="90000"/>
              </a:lnSpc>
              <a:spcBef>
                <a:spcPct val="0"/>
              </a:spcBef>
              <a:spcAft>
                <a:spcPct val="35000"/>
              </a:spcAft>
              <a:buNone/>
            </a:pPr>
            <a:r>
              <a:rPr lang="es-MX" sz="1200" b="1" kern="1200" dirty="0">
                <a:latin typeface="Arial" panose="020B0604020202020204" pitchFamily="34" charset="0"/>
                <a:cs typeface="Arial" panose="020B0604020202020204" pitchFamily="34" charset="0"/>
              </a:rPr>
              <a:t>Alto Potencial de Gravedad APG</a:t>
            </a:r>
            <a:endParaRPr lang="es-CL" sz="1200" b="1" kern="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83345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9937" y="0"/>
            <a:ext cx="5072063" cy="6858000"/>
          </a:xfrm>
          <a:prstGeom prst="rect">
            <a:avLst/>
          </a:prstGeom>
        </p:spPr>
      </p:pic>
      <p:sp>
        <p:nvSpPr>
          <p:cNvPr id="3" name="Rectángulo 2"/>
          <p:cNvSpPr/>
          <p:nvPr/>
        </p:nvSpPr>
        <p:spPr>
          <a:xfrm>
            <a:off x="0" y="5949280"/>
            <a:ext cx="3071664"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217" name="Google Shape;217;p4"/>
          <p:cNvSpPr txBox="1"/>
          <p:nvPr/>
        </p:nvSpPr>
        <p:spPr>
          <a:xfrm>
            <a:off x="767408" y="390366"/>
            <a:ext cx="10577070" cy="523180"/>
          </a:xfrm>
          <a:prstGeom prst="rect">
            <a:avLst/>
          </a:prstGeom>
          <a:noFill/>
          <a:ln>
            <a:noFill/>
          </a:ln>
        </p:spPr>
        <p:txBody>
          <a:bodyPr spcFirstLastPara="1" wrap="square" lIns="91425" tIns="45700" rIns="91425" bIns="45700" anchor="t" anchorCtr="0">
            <a:spAutoFit/>
          </a:bodyPr>
          <a:lstStyle/>
          <a:p>
            <a:pPr defTabSz="914411" eaLnBrk="0" fontAlgn="base" hangingPunct="0">
              <a:spcBef>
                <a:spcPct val="0"/>
              </a:spcBef>
              <a:spcAft>
                <a:spcPct val="0"/>
              </a:spcAft>
              <a:defRPr/>
            </a:pPr>
            <a:r>
              <a:rPr lang="es-MX" sz="2800" b="1" dirty="0">
                <a:solidFill>
                  <a:schemeClr val="tx1">
                    <a:lumMod val="75000"/>
                    <a:lumOff val="25000"/>
                  </a:schemeClr>
                </a:solidFill>
                <a:latin typeface="Arial" panose="020B0604020202020204" pitchFamily="34" charset="0"/>
                <a:cs typeface="Arial" panose="020B0604020202020204" pitchFamily="34" charset="0"/>
              </a:rPr>
              <a:t>Medidas de Control</a:t>
            </a:r>
            <a:endParaRPr lang="es-CL" sz="2800" b="1" dirty="0">
              <a:solidFill>
                <a:schemeClr val="tx1">
                  <a:lumMod val="75000"/>
                  <a:lumOff val="25000"/>
                </a:schemeClr>
              </a:solidFill>
              <a:latin typeface="Arial" panose="020B0604020202020204" pitchFamily="34" charset="0"/>
              <a:cs typeface="Arial" panose="020B0604020202020204" pitchFamily="34" charset="0"/>
            </a:endParaRPr>
          </a:p>
        </p:txBody>
      </p:sp>
      <p:graphicFrame>
        <p:nvGraphicFramePr>
          <p:cNvPr id="4" name="Diagrama 3">
            <a:extLst>
              <a:ext uri="{FF2B5EF4-FFF2-40B4-BE49-F238E27FC236}">
                <a16:creationId xmlns:a16="http://schemas.microsoft.com/office/drawing/2014/main" id="{8E21623B-3241-4102-CA46-D5C37188B998}"/>
              </a:ext>
            </a:extLst>
          </p:cNvPr>
          <p:cNvGraphicFramePr/>
          <p:nvPr>
            <p:extLst>
              <p:ext uri="{D42A27DB-BD31-4B8C-83A1-F6EECF244321}">
                <p14:modId xmlns:p14="http://schemas.microsoft.com/office/powerpoint/2010/main" val="3069667540"/>
              </p:ext>
            </p:extLst>
          </p:nvPr>
        </p:nvGraphicFramePr>
        <p:xfrm>
          <a:off x="551384" y="1071165"/>
          <a:ext cx="7200799" cy="47806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CuadroTexto 4">
            <a:extLst>
              <a:ext uri="{FF2B5EF4-FFF2-40B4-BE49-F238E27FC236}">
                <a16:creationId xmlns:a16="http://schemas.microsoft.com/office/drawing/2014/main" id="{8B61E11A-42F6-9254-00AD-0803210DCA58}"/>
              </a:ext>
            </a:extLst>
          </p:cNvPr>
          <p:cNvSpPr txBox="1"/>
          <p:nvPr/>
        </p:nvSpPr>
        <p:spPr>
          <a:xfrm>
            <a:off x="773188" y="5944634"/>
            <a:ext cx="6048672" cy="369332"/>
          </a:xfrm>
          <a:prstGeom prst="rect">
            <a:avLst/>
          </a:prstGeom>
          <a:noFill/>
        </p:spPr>
        <p:txBody>
          <a:bodyPr wrap="square" rtlCol="0">
            <a:spAutoFit/>
          </a:bodyPr>
          <a:lstStyle/>
          <a:p>
            <a:pPr algn="just"/>
            <a:r>
              <a:rPr lang="es-MX" sz="900" b="0" i="0" dirty="0">
                <a:solidFill>
                  <a:srgbClr val="000000"/>
                </a:solidFill>
                <a:effectLst/>
                <a:latin typeface="Arial" panose="020B0604020202020204" pitchFamily="34" charset="0"/>
                <a:cs typeface="Arial" panose="020B0604020202020204" pitchFamily="34" charset="0"/>
              </a:rPr>
              <a:t>(1) Proveer la utilización de elementos de protección personal adecuados, mientras perdure una situación de riesgo residual, sin perjuicio de haberse aplicado una o más de las anteriores medidas en el orden señalado.</a:t>
            </a:r>
            <a:endParaRPr lang="es-CL" sz="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59592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5">
          <a:extLst>
            <a:ext uri="{FF2B5EF4-FFF2-40B4-BE49-F238E27FC236}">
              <a16:creationId xmlns:a16="http://schemas.microsoft.com/office/drawing/2014/main" id="{FF08780E-A750-2507-11A3-4BFD7CA5B8A3}"/>
            </a:ext>
          </a:extLst>
        </p:cNvPr>
        <p:cNvGrpSpPr/>
        <p:nvPr/>
      </p:nvGrpSpPr>
      <p:grpSpPr>
        <a:xfrm>
          <a:off x="0" y="0"/>
          <a:ext cx="0" cy="0"/>
          <a:chOff x="0" y="0"/>
          <a:chExt cx="0" cy="0"/>
        </a:xfrm>
      </p:grpSpPr>
      <p:sp>
        <p:nvSpPr>
          <p:cNvPr id="217" name="Google Shape;217;p4">
            <a:extLst>
              <a:ext uri="{FF2B5EF4-FFF2-40B4-BE49-F238E27FC236}">
                <a16:creationId xmlns:a16="http://schemas.microsoft.com/office/drawing/2014/main" id="{A6F787D2-6ECD-C521-E643-E37B98B39B97}"/>
              </a:ext>
            </a:extLst>
          </p:cNvPr>
          <p:cNvSpPr txBox="1"/>
          <p:nvPr/>
        </p:nvSpPr>
        <p:spPr>
          <a:xfrm>
            <a:off x="839416" y="514638"/>
            <a:ext cx="10577070" cy="523180"/>
          </a:xfrm>
          <a:prstGeom prst="rect">
            <a:avLst/>
          </a:prstGeom>
          <a:noFill/>
          <a:ln>
            <a:noFill/>
          </a:ln>
        </p:spPr>
        <p:txBody>
          <a:bodyPr spcFirstLastPara="1" wrap="square" lIns="91425" tIns="45700" rIns="91425" bIns="45700" anchor="t" anchorCtr="0">
            <a:spAutoFit/>
          </a:bodyPr>
          <a:lstStyle/>
          <a:p>
            <a:pPr defTabSz="914411" eaLnBrk="0" fontAlgn="base" hangingPunct="0">
              <a:spcBef>
                <a:spcPct val="0"/>
              </a:spcBef>
              <a:spcAft>
                <a:spcPct val="0"/>
              </a:spcAft>
              <a:defRPr/>
            </a:pPr>
            <a:r>
              <a:rPr lang="es-CL" sz="2800" b="1" dirty="0">
                <a:solidFill>
                  <a:schemeClr val="tx1">
                    <a:lumMod val="75000"/>
                    <a:lumOff val="25000"/>
                  </a:schemeClr>
                </a:solidFill>
                <a:latin typeface="Arial" panose="020B0604020202020204" pitchFamily="34" charset="0"/>
                <a:cs typeface="Arial" panose="020B0604020202020204" pitchFamily="34" charset="0"/>
              </a:rPr>
              <a:t>Mapa de Riesgos</a:t>
            </a:r>
          </a:p>
        </p:txBody>
      </p:sp>
      <p:sp>
        <p:nvSpPr>
          <p:cNvPr id="4" name="CuadroTexto 3">
            <a:extLst>
              <a:ext uri="{FF2B5EF4-FFF2-40B4-BE49-F238E27FC236}">
                <a16:creationId xmlns:a16="http://schemas.microsoft.com/office/drawing/2014/main" id="{ED36C5CA-1625-8DFD-A3D4-B82715EE9E5D}"/>
              </a:ext>
            </a:extLst>
          </p:cNvPr>
          <p:cNvSpPr txBox="1"/>
          <p:nvPr/>
        </p:nvSpPr>
        <p:spPr>
          <a:xfrm>
            <a:off x="874055" y="1628800"/>
            <a:ext cx="6096000" cy="400110"/>
          </a:xfrm>
          <a:prstGeom prst="rect">
            <a:avLst/>
          </a:prstGeom>
          <a:noFill/>
        </p:spPr>
        <p:txBody>
          <a:bodyPr wrap="square">
            <a:spAutoFit/>
          </a:bodyPr>
          <a:lstStyle/>
          <a:p>
            <a:r>
              <a:rPr lang="es-CL" sz="2000" b="1" dirty="0">
                <a:solidFill>
                  <a:schemeClr val="tx1">
                    <a:lumMod val="75000"/>
                    <a:lumOff val="25000"/>
                  </a:schemeClr>
                </a:solidFill>
                <a:latin typeface="Arial" panose="020B0604020202020204" pitchFamily="34" charset="0"/>
                <a:cs typeface="Arial" panose="020B0604020202020204" pitchFamily="34" charset="0"/>
              </a:rPr>
              <a:t>Definición </a:t>
            </a:r>
            <a:endParaRPr lang="es-CL" sz="20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3" name="Rectángulo 2"/>
          <p:cNvSpPr/>
          <p:nvPr/>
        </p:nvSpPr>
        <p:spPr>
          <a:xfrm>
            <a:off x="874054" y="2028910"/>
            <a:ext cx="5726002" cy="1323439"/>
          </a:xfrm>
          <a:prstGeom prst="rect">
            <a:avLst/>
          </a:prstGeom>
        </p:spPr>
        <p:txBody>
          <a:bodyPr wrap="square">
            <a:spAutoFit/>
          </a:bodyPr>
          <a:lstStyle/>
          <a:p>
            <a:pPr lvl="0" algn="just"/>
            <a:r>
              <a:rPr lang="es-CL" sz="1600" dirty="0">
                <a:latin typeface="Arial" panose="020B0604020202020204" pitchFamily="34" charset="0"/>
                <a:cs typeface="Arial" panose="020B0604020202020204" pitchFamily="34" charset="0"/>
              </a:rPr>
              <a:t>El Mapa de Riesgos es </a:t>
            </a:r>
            <a:r>
              <a:rPr lang="es-MX" sz="1600" dirty="0">
                <a:latin typeface="Arial" panose="020B0604020202020204" pitchFamily="34" charset="0"/>
                <a:cs typeface="Arial" panose="020B0604020202020204" pitchFamily="34" charset="0"/>
              </a:rPr>
              <a:t>la representación gráfica del lugar de trabajo, en la que se indican los riesgos laborales que pueden afectar la vida y salud de las personas trabajadoras y que se encuentren presentes en las dependencias de la entidad empleadora (artículo 62, Decreto Supremo 44/24).</a:t>
            </a:r>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9937" y="0"/>
            <a:ext cx="5072063" cy="6858000"/>
          </a:xfrm>
          <a:prstGeom prst="rect">
            <a:avLst/>
          </a:prstGeom>
        </p:spPr>
      </p:pic>
    </p:spTree>
    <p:extLst>
      <p:ext uri="{BB962C8B-B14F-4D97-AF65-F5344CB8AC3E}">
        <p14:creationId xmlns:p14="http://schemas.microsoft.com/office/powerpoint/2010/main" val="3933029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5">
          <a:extLst>
            <a:ext uri="{FF2B5EF4-FFF2-40B4-BE49-F238E27FC236}">
              <a16:creationId xmlns:a16="http://schemas.microsoft.com/office/drawing/2014/main" id="{058005A3-3CE6-9D86-4CA1-AFCDFFC210A5}"/>
            </a:ext>
          </a:extLst>
        </p:cNvPr>
        <p:cNvGrpSpPr/>
        <p:nvPr/>
      </p:nvGrpSpPr>
      <p:grpSpPr>
        <a:xfrm>
          <a:off x="0" y="0"/>
          <a:ext cx="0" cy="0"/>
          <a:chOff x="0" y="0"/>
          <a:chExt cx="0" cy="0"/>
        </a:xfrm>
      </p:grpSpPr>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9937" y="0"/>
            <a:ext cx="5072063" cy="6858000"/>
          </a:xfrm>
          <a:prstGeom prst="rect">
            <a:avLst/>
          </a:prstGeom>
        </p:spPr>
      </p:pic>
      <p:sp>
        <p:nvSpPr>
          <p:cNvPr id="23" name="Google Shape;217;p4">
            <a:extLst>
              <a:ext uri="{FF2B5EF4-FFF2-40B4-BE49-F238E27FC236}">
                <a16:creationId xmlns:a16="http://schemas.microsoft.com/office/drawing/2014/main" id="{7BE02F9D-5FB2-EC55-5451-6EA1FDEB713E}"/>
              </a:ext>
            </a:extLst>
          </p:cNvPr>
          <p:cNvSpPr txBox="1"/>
          <p:nvPr/>
        </p:nvSpPr>
        <p:spPr>
          <a:xfrm>
            <a:off x="855318" y="265359"/>
            <a:ext cx="6680842" cy="954067"/>
          </a:xfrm>
          <a:prstGeom prst="rect">
            <a:avLst/>
          </a:prstGeom>
          <a:noFill/>
          <a:ln>
            <a:noFill/>
          </a:ln>
        </p:spPr>
        <p:txBody>
          <a:bodyPr spcFirstLastPara="1" wrap="square" lIns="91425" tIns="45700" rIns="91425" bIns="45700" anchor="t" anchorCtr="0">
            <a:spAutoFit/>
          </a:bodyPr>
          <a:lstStyle/>
          <a:p>
            <a:pPr defTabSz="914411" eaLnBrk="0" fontAlgn="base" hangingPunct="0">
              <a:spcBef>
                <a:spcPct val="0"/>
              </a:spcBef>
              <a:spcAft>
                <a:spcPct val="0"/>
              </a:spcAft>
              <a:defRPr/>
            </a:pPr>
            <a:r>
              <a:rPr lang="es-MX" sz="2800" b="1" dirty="0">
                <a:solidFill>
                  <a:schemeClr val="tx1">
                    <a:lumMod val="75000"/>
                    <a:lumOff val="25000"/>
                  </a:schemeClr>
                </a:solidFill>
                <a:latin typeface="Arial" panose="020B0604020202020204" pitchFamily="34" charset="0"/>
                <a:cs typeface="Arial" panose="020B0604020202020204" pitchFamily="34" charset="0"/>
              </a:rPr>
              <a:t>Criterios de disposición, difusión y revisión del Mapa</a:t>
            </a:r>
            <a:endParaRPr lang="es-CL" sz="28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 name="Rectángulo 1"/>
          <p:cNvSpPr/>
          <p:nvPr/>
        </p:nvSpPr>
        <p:spPr>
          <a:xfrm>
            <a:off x="479376" y="1484784"/>
            <a:ext cx="6768752" cy="4031873"/>
          </a:xfrm>
          <a:prstGeom prst="rect">
            <a:avLst/>
          </a:prstGeom>
        </p:spPr>
        <p:txBody>
          <a:bodyPr wrap="square">
            <a:spAutoFit/>
          </a:bodyPr>
          <a:lstStyle/>
          <a:p>
            <a:pPr algn="just"/>
            <a:r>
              <a:rPr lang="es-MX" sz="1600" dirty="0">
                <a:latin typeface="Arial" panose="020B0604020202020204" pitchFamily="34" charset="0"/>
                <a:cs typeface="Arial" panose="020B0604020202020204" pitchFamily="34" charset="0"/>
              </a:rPr>
              <a:t>Los Mapas de Riesgos deberán estar accesibles para las personas trabajadoras y ser ubicados físicamente en sitios visibles dentro del lugar de trabajo, garantizando en todo momento su mantención continua mientras se encuentren vigentes. </a:t>
            </a:r>
          </a:p>
          <a:p>
            <a:pPr algn="just"/>
            <a:endParaRPr lang="es-MX" sz="1600" dirty="0">
              <a:latin typeface="Arial" panose="020B0604020202020204" pitchFamily="34" charset="0"/>
              <a:cs typeface="Arial" panose="020B0604020202020204" pitchFamily="34" charset="0"/>
            </a:endParaRPr>
          </a:p>
          <a:p>
            <a:pPr algn="just"/>
            <a:r>
              <a:rPr lang="es-MX" sz="1600" dirty="0">
                <a:latin typeface="Arial" panose="020B0604020202020204" pitchFamily="34" charset="0"/>
                <a:cs typeface="Arial" panose="020B0604020202020204" pitchFamily="34" charset="0"/>
              </a:rPr>
              <a:t>En forma complementaria, y para fines de reforzar la difusión y masificación del conocimiento del o los Mapas de Riesgos al interior de la entidad empleadora, se recomienda:</a:t>
            </a:r>
          </a:p>
          <a:p>
            <a:pPr marL="285750" indent="-285750" algn="just">
              <a:buFont typeface="Arial" panose="020B0604020202020204" pitchFamily="34" charset="0"/>
              <a:buChar char="•"/>
            </a:pPr>
            <a:endParaRPr lang="es-MX" sz="1600" dirty="0">
              <a:latin typeface="Arial" panose="020B0604020202020204" pitchFamily="34" charset="0"/>
              <a:cs typeface="Arial" panose="020B0604020202020204" pitchFamily="34" charset="0"/>
            </a:endParaRPr>
          </a:p>
          <a:p>
            <a:pPr marL="742950" lvl="1" indent="-285750" algn="just">
              <a:buFont typeface="Arial" panose="020B0604020202020204" pitchFamily="34" charset="0"/>
              <a:buChar char="•"/>
            </a:pPr>
            <a:r>
              <a:rPr lang="es-MX" sz="1600" dirty="0">
                <a:latin typeface="Arial" panose="020B0604020202020204" pitchFamily="34" charset="0"/>
                <a:cs typeface="Arial" panose="020B0604020202020204" pitchFamily="34" charset="0"/>
              </a:rPr>
              <a:t>Aprovechar las instancias participativas que existan como reuniones de trabajo y/o pautas, reflexiones de seguridad, capacitaciones etc. para la exposición del Mapa de Riesgos a las personas trabajadoras. </a:t>
            </a:r>
          </a:p>
          <a:p>
            <a:pPr marL="742950" lvl="1" indent="-285750" algn="just">
              <a:buFont typeface="Arial" panose="020B0604020202020204" pitchFamily="34" charset="0"/>
              <a:buChar char="•"/>
            </a:pPr>
            <a:endParaRPr lang="es-MX" sz="1600" dirty="0">
              <a:latin typeface="Arial" panose="020B0604020202020204" pitchFamily="34" charset="0"/>
              <a:cs typeface="Arial" panose="020B0604020202020204" pitchFamily="34" charset="0"/>
            </a:endParaRPr>
          </a:p>
          <a:p>
            <a:pPr marL="742950" lvl="1" indent="-285750" algn="just">
              <a:buFont typeface="Arial" panose="020B0604020202020204" pitchFamily="34" charset="0"/>
              <a:buChar char="•"/>
            </a:pPr>
            <a:r>
              <a:rPr lang="es-MX" sz="1600" dirty="0">
                <a:latin typeface="Arial" panose="020B0604020202020204" pitchFamily="34" charset="0"/>
                <a:cs typeface="Arial" panose="020B0604020202020204" pitchFamily="34" charset="0"/>
              </a:rPr>
              <a:t>Considerar el uso de herramientas tecnológicas de difusión como links para páginas web o códigos QR. </a:t>
            </a:r>
            <a:endParaRPr lang="es-CL"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6252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5">
          <a:extLst>
            <a:ext uri="{FF2B5EF4-FFF2-40B4-BE49-F238E27FC236}">
              <a16:creationId xmlns:a16="http://schemas.microsoft.com/office/drawing/2014/main" id="{058005A3-3CE6-9D86-4CA1-AFCDFFC210A5}"/>
            </a:ext>
          </a:extLst>
        </p:cNvPr>
        <p:cNvGrpSpPr/>
        <p:nvPr/>
      </p:nvGrpSpPr>
      <p:grpSpPr>
        <a:xfrm>
          <a:off x="0" y="0"/>
          <a:ext cx="0" cy="0"/>
          <a:chOff x="0" y="0"/>
          <a:chExt cx="0" cy="0"/>
        </a:xfrm>
      </p:grpSpPr>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9937" y="0"/>
            <a:ext cx="5072063" cy="6858000"/>
          </a:xfrm>
          <a:prstGeom prst="rect">
            <a:avLst/>
          </a:prstGeom>
        </p:spPr>
      </p:pic>
      <p:sp>
        <p:nvSpPr>
          <p:cNvPr id="23" name="Google Shape;217;p4">
            <a:extLst>
              <a:ext uri="{FF2B5EF4-FFF2-40B4-BE49-F238E27FC236}">
                <a16:creationId xmlns:a16="http://schemas.microsoft.com/office/drawing/2014/main" id="{7BE02F9D-5FB2-EC55-5451-6EA1FDEB713E}"/>
              </a:ext>
            </a:extLst>
          </p:cNvPr>
          <p:cNvSpPr txBox="1"/>
          <p:nvPr/>
        </p:nvSpPr>
        <p:spPr>
          <a:xfrm>
            <a:off x="551384" y="476672"/>
            <a:ext cx="10337347" cy="523180"/>
          </a:xfrm>
          <a:prstGeom prst="rect">
            <a:avLst/>
          </a:prstGeom>
          <a:noFill/>
          <a:ln>
            <a:noFill/>
          </a:ln>
        </p:spPr>
        <p:txBody>
          <a:bodyPr spcFirstLastPara="1" wrap="square" lIns="91425" tIns="45700" rIns="91425" bIns="45700" anchor="t" anchorCtr="0">
            <a:spAutoFit/>
          </a:bodyPr>
          <a:lstStyle/>
          <a:p>
            <a:pPr defTabSz="914411" eaLnBrk="0" fontAlgn="base" hangingPunct="0">
              <a:spcBef>
                <a:spcPct val="0"/>
              </a:spcBef>
              <a:spcAft>
                <a:spcPct val="0"/>
              </a:spcAft>
              <a:defRPr/>
            </a:pPr>
            <a:r>
              <a:rPr lang="es-CL" sz="2800" b="1" dirty="0">
                <a:solidFill>
                  <a:schemeClr val="tx1">
                    <a:lumMod val="75000"/>
                    <a:lumOff val="25000"/>
                  </a:schemeClr>
                </a:solidFill>
                <a:latin typeface="Arial" panose="020B0604020202020204" pitchFamily="34" charset="0"/>
                <a:cs typeface="Arial" panose="020B0604020202020204" pitchFamily="34" charset="0"/>
              </a:rPr>
              <a:t>Consideraciones Importantes</a:t>
            </a:r>
          </a:p>
        </p:txBody>
      </p:sp>
      <p:sp>
        <p:nvSpPr>
          <p:cNvPr id="3" name="Rectángulo 2"/>
          <p:cNvSpPr/>
          <p:nvPr/>
        </p:nvSpPr>
        <p:spPr>
          <a:xfrm>
            <a:off x="263352" y="1268760"/>
            <a:ext cx="6984776" cy="4708981"/>
          </a:xfrm>
          <a:prstGeom prst="rect">
            <a:avLst/>
          </a:prstGeom>
        </p:spPr>
        <p:txBody>
          <a:bodyPr wrap="square">
            <a:spAutoFit/>
          </a:bodyPr>
          <a:lstStyle/>
          <a:p>
            <a:pPr marL="285750" indent="-285750" algn="just">
              <a:buFont typeface="Arial" panose="020B0604020202020204" pitchFamily="34" charset="0"/>
              <a:buChar char="•"/>
            </a:pPr>
            <a:r>
              <a:rPr lang="es-MX" sz="1500" dirty="0">
                <a:latin typeface="Arial" panose="020B0604020202020204" pitchFamily="34" charset="0"/>
                <a:cs typeface="Arial" panose="020B0604020202020204" pitchFamily="34" charset="0"/>
              </a:rPr>
              <a:t>Para la elaboración de los Mapas de Riesgos, la entidad empleadora deberá reforzar la participación activa del Comité Paritario de Higiene y Seguridad (CPHS), o de la persona delegada de Seguridad y Salud en el Trabajo, sin perjuicio de la asistencia técnica que deba prestar el Organismo Administrador.</a:t>
            </a:r>
          </a:p>
          <a:p>
            <a:pPr marL="285750" indent="-285750" algn="just">
              <a:buFont typeface="Arial" panose="020B0604020202020204" pitchFamily="34" charset="0"/>
              <a:buChar char="•"/>
            </a:pPr>
            <a:endParaRPr lang="es-MX" sz="15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MX" sz="1500" dirty="0">
                <a:latin typeface="Arial" panose="020B0604020202020204" pitchFamily="34" charset="0"/>
                <a:cs typeface="Arial" panose="020B0604020202020204" pitchFamily="34" charset="0"/>
              </a:rPr>
              <a:t>Tener consideración con la detección de cambios en los procesos y de las condiciones de trabajo al interior de las entidades empleadoras, ya que pueden influir directamente en la magnitud del riesgo existente en un lugar de trabajo y, por ende, en sus niveles de riesgo, lo que debiese traducirse en cambios en la matriz y los Mapas de Riesgos respectivos.</a:t>
            </a:r>
          </a:p>
          <a:p>
            <a:pPr marL="285750" indent="-285750" algn="just">
              <a:buFont typeface="Arial" panose="020B0604020202020204" pitchFamily="34" charset="0"/>
              <a:buChar char="•"/>
            </a:pPr>
            <a:endParaRPr lang="es-MX" sz="15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MX" sz="1500" dirty="0">
                <a:latin typeface="Arial" panose="020B0604020202020204" pitchFamily="34" charset="0"/>
                <a:cs typeface="Arial" panose="020B0604020202020204" pitchFamily="34" charset="0"/>
              </a:rPr>
              <a:t>La entidad empleadora que cuente con personas trabajadoras especialmente sensibles, como personas neurodivergentes, personas trabajadoras TEA o con autismo severo, con discapacidad visual, problemas en la discriminación de colores u otros, se recomienda incorporar los ajustes necesarios que ayuden a las personas en este proceso, como señalización en braille, dispositivos de audio, textos descriptivos de acompañamiento de la simbología que incluyan la interpretación de colores, para lo cual podrán requerir la asistencia técnica del Organismo Administrador.</a:t>
            </a:r>
            <a:endParaRPr lang="es-CL" sz="1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85847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9937" y="0"/>
            <a:ext cx="5072063" cy="6858000"/>
          </a:xfrm>
          <a:prstGeom prst="rect">
            <a:avLst/>
          </a:prstGeom>
        </p:spPr>
      </p:pic>
      <p:sp>
        <p:nvSpPr>
          <p:cNvPr id="3" name="Rectángulo 2"/>
          <p:cNvSpPr/>
          <p:nvPr/>
        </p:nvSpPr>
        <p:spPr>
          <a:xfrm>
            <a:off x="0" y="5949280"/>
            <a:ext cx="3071664"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217" name="Google Shape;217;p4"/>
          <p:cNvSpPr txBox="1"/>
          <p:nvPr/>
        </p:nvSpPr>
        <p:spPr>
          <a:xfrm>
            <a:off x="773188" y="289430"/>
            <a:ext cx="6932096" cy="954067"/>
          </a:xfrm>
          <a:prstGeom prst="rect">
            <a:avLst/>
          </a:prstGeom>
          <a:noFill/>
          <a:ln>
            <a:noFill/>
          </a:ln>
        </p:spPr>
        <p:txBody>
          <a:bodyPr spcFirstLastPara="1" wrap="square" lIns="91425" tIns="45700" rIns="91425" bIns="45700" anchor="t" anchorCtr="0">
            <a:spAutoFit/>
          </a:bodyPr>
          <a:lstStyle/>
          <a:p>
            <a:r>
              <a:rPr lang="es-CL" sz="2800" b="1" dirty="0">
                <a:solidFill>
                  <a:schemeClr val="tx1">
                    <a:lumMod val="75000"/>
                    <a:lumOff val="25000"/>
                  </a:schemeClr>
                </a:solidFill>
                <a:latin typeface="Arial" panose="020B0604020202020204" pitchFamily="34" charset="0"/>
                <a:cs typeface="Arial" panose="020B0604020202020204" pitchFamily="34" charset="0"/>
              </a:rPr>
              <a:t>Beneficios de la Implementación de Mapas de Riesgos</a:t>
            </a:r>
          </a:p>
        </p:txBody>
      </p:sp>
      <p:sp>
        <p:nvSpPr>
          <p:cNvPr id="5" name="CuadroTexto 4">
            <a:extLst>
              <a:ext uri="{FF2B5EF4-FFF2-40B4-BE49-F238E27FC236}">
                <a16:creationId xmlns:a16="http://schemas.microsoft.com/office/drawing/2014/main" id="{8B61E11A-42F6-9254-00AD-0803210DCA58}"/>
              </a:ext>
            </a:extLst>
          </p:cNvPr>
          <p:cNvSpPr txBox="1"/>
          <p:nvPr/>
        </p:nvSpPr>
        <p:spPr>
          <a:xfrm>
            <a:off x="773188" y="5944634"/>
            <a:ext cx="6048672" cy="369332"/>
          </a:xfrm>
          <a:prstGeom prst="rect">
            <a:avLst/>
          </a:prstGeom>
          <a:noFill/>
        </p:spPr>
        <p:txBody>
          <a:bodyPr wrap="square" rtlCol="0">
            <a:spAutoFit/>
          </a:bodyPr>
          <a:lstStyle/>
          <a:p>
            <a:pPr algn="just"/>
            <a:r>
              <a:rPr lang="es-MX" sz="900" b="0" i="0" dirty="0">
                <a:solidFill>
                  <a:srgbClr val="000000"/>
                </a:solidFill>
                <a:effectLst/>
                <a:latin typeface="Arial" panose="020B0604020202020204" pitchFamily="34" charset="0"/>
                <a:cs typeface="Arial" panose="020B0604020202020204" pitchFamily="34" charset="0"/>
              </a:rPr>
              <a:t>(1) Proveer la utilización de elementos de protección personal adecuados, mientras perdure una situación de riesgo residual, sin perjuicio de haberse aplicado una o más de las anteriores medidas en el orden señalado.</a:t>
            </a:r>
            <a:endParaRPr lang="es-CL" sz="900" dirty="0">
              <a:latin typeface="Arial" panose="020B0604020202020204" pitchFamily="34" charset="0"/>
              <a:cs typeface="Arial" panose="020B0604020202020204" pitchFamily="34" charset="0"/>
            </a:endParaRPr>
          </a:p>
        </p:txBody>
      </p:sp>
      <p:sp>
        <p:nvSpPr>
          <p:cNvPr id="2" name="Rectángulo 1"/>
          <p:cNvSpPr/>
          <p:nvPr/>
        </p:nvSpPr>
        <p:spPr>
          <a:xfrm>
            <a:off x="479377" y="1448802"/>
            <a:ext cx="8779196" cy="2000548"/>
          </a:xfrm>
          <a:prstGeom prst="rect">
            <a:avLst/>
          </a:prstGeom>
        </p:spPr>
        <p:txBody>
          <a:bodyPr wrap="square">
            <a:spAutoFit/>
          </a:bodyPr>
          <a:lstStyle/>
          <a:p>
            <a:pPr marL="285750" indent="-285750" algn="just">
              <a:spcBef>
                <a:spcPts val="600"/>
              </a:spcBef>
              <a:spcAft>
                <a:spcPts val="600"/>
              </a:spcAft>
              <a:buFont typeface="Arial" panose="020B0604020202020204" pitchFamily="34" charset="0"/>
              <a:buChar char="•"/>
            </a:pPr>
            <a:r>
              <a:rPr lang="es-MX" sz="1600" dirty="0">
                <a:latin typeface="Arial" panose="020B0604020202020204" pitchFamily="34" charset="0"/>
                <a:cs typeface="Arial" panose="020B0604020202020204" pitchFamily="34" charset="0"/>
              </a:rPr>
              <a:t>Reducción de accidentes y enfermedades </a:t>
            </a:r>
            <a:r>
              <a:rPr lang="es-CL" sz="1600" dirty="0">
                <a:latin typeface="Arial" panose="020B0604020202020204" pitchFamily="34" charset="0"/>
                <a:cs typeface="Arial" panose="020B0604020202020204" pitchFamily="34" charset="0"/>
              </a:rPr>
              <a:t>laborales.</a:t>
            </a:r>
          </a:p>
          <a:p>
            <a:pPr marL="285750" indent="-285750" algn="just">
              <a:spcBef>
                <a:spcPts val="600"/>
              </a:spcBef>
              <a:spcAft>
                <a:spcPts val="600"/>
              </a:spcAft>
              <a:buFont typeface="Arial" panose="020B0604020202020204" pitchFamily="34" charset="0"/>
              <a:buChar char="•"/>
            </a:pPr>
            <a:r>
              <a:rPr lang="es-CL" sz="1600" dirty="0">
                <a:latin typeface="Arial" panose="020B0604020202020204" pitchFamily="34" charset="0"/>
                <a:cs typeface="Arial" panose="020B0604020202020204" pitchFamily="34" charset="0"/>
              </a:rPr>
              <a:t>Cumplimiento normativo.</a:t>
            </a:r>
          </a:p>
          <a:p>
            <a:pPr marL="285750" indent="-285750" algn="just">
              <a:spcBef>
                <a:spcPts val="600"/>
              </a:spcBef>
              <a:spcAft>
                <a:spcPts val="600"/>
              </a:spcAft>
              <a:buFont typeface="Arial" panose="020B0604020202020204" pitchFamily="34" charset="0"/>
              <a:buChar char="•"/>
            </a:pPr>
            <a:r>
              <a:rPr lang="es-MX" sz="1600" dirty="0">
                <a:latin typeface="Arial" panose="020B0604020202020204" pitchFamily="34" charset="0"/>
                <a:cs typeface="Arial" panose="020B0604020202020204" pitchFamily="34" charset="0"/>
              </a:rPr>
              <a:t>Mejora continua de las condiciones laborales.</a:t>
            </a:r>
          </a:p>
          <a:p>
            <a:pPr marL="285750" indent="-285750" algn="just">
              <a:spcBef>
                <a:spcPts val="600"/>
              </a:spcBef>
              <a:spcAft>
                <a:spcPts val="600"/>
              </a:spcAft>
              <a:buFont typeface="Arial" panose="020B0604020202020204" pitchFamily="34" charset="0"/>
              <a:buChar char="•"/>
            </a:pPr>
            <a:r>
              <a:rPr lang="es-MX" sz="1600" dirty="0">
                <a:latin typeface="Arial" panose="020B0604020202020204" pitchFamily="34" charset="0"/>
                <a:cs typeface="Arial" panose="020B0604020202020204" pitchFamily="34" charset="0"/>
              </a:rPr>
              <a:t>Participación activa de las personas trabajadoras en la </a:t>
            </a:r>
            <a:r>
              <a:rPr lang="es-CL" sz="1600" dirty="0">
                <a:latin typeface="Arial" panose="020B0604020202020204" pitchFamily="34" charset="0"/>
                <a:cs typeface="Arial" panose="020B0604020202020204" pitchFamily="34" charset="0"/>
              </a:rPr>
              <a:t>gestión de riesgos.</a:t>
            </a:r>
          </a:p>
          <a:p>
            <a:pPr marL="285750" indent="-285750" algn="just">
              <a:spcBef>
                <a:spcPts val="600"/>
              </a:spcBef>
              <a:spcAft>
                <a:spcPts val="600"/>
              </a:spcAft>
              <a:buFont typeface="Arial" panose="020B0604020202020204" pitchFamily="34" charset="0"/>
              <a:buChar char="•"/>
            </a:pPr>
            <a:r>
              <a:rPr lang="es-MX" sz="1600" dirty="0">
                <a:latin typeface="Arial" panose="020B0604020202020204" pitchFamily="34" charset="0"/>
                <a:cs typeface="Arial" panose="020B0604020202020204" pitchFamily="34" charset="0"/>
              </a:rPr>
              <a:t>Contribuir a la generación de una cultura </a:t>
            </a:r>
            <a:r>
              <a:rPr lang="es-CL" sz="1600" dirty="0">
                <a:latin typeface="Arial" panose="020B0604020202020204" pitchFamily="34" charset="0"/>
                <a:cs typeface="Arial" panose="020B0604020202020204" pitchFamily="34" charset="0"/>
              </a:rPr>
              <a:t>preventiva.</a:t>
            </a:r>
          </a:p>
        </p:txBody>
      </p:sp>
      <p:sp>
        <p:nvSpPr>
          <p:cNvPr id="6" name="Rectángulo 5"/>
          <p:cNvSpPr/>
          <p:nvPr/>
        </p:nvSpPr>
        <p:spPr>
          <a:xfrm>
            <a:off x="479377" y="3735213"/>
            <a:ext cx="6840760" cy="1569660"/>
          </a:xfrm>
          <a:prstGeom prst="rect">
            <a:avLst/>
          </a:prstGeom>
          <a:solidFill>
            <a:srgbClr val="C2D601"/>
          </a:solidFill>
        </p:spPr>
        <p:txBody>
          <a:bodyPr wrap="square">
            <a:spAutoFit/>
          </a:bodyPr>
          <a:lstStyle/>
          <a:p>
            <a:pPr algn="ctr"/>
            <a:r>
              <a:rPr lang="es-MX" sz="1600" dirty="0">
                <a:solidFill>
                  <a:srgbClr val="1E120D"/>
                </a:solidFill>
                <a:latin typeface="Arial" panose="020B0604020202020204" pitchFamily="34" charset="0"/>
                <a:cs typeface="Arial" panose="020B0604020202020204" pitchFamily="34" charset="0"/>
              </a:rPr>
              <a:t>Los Mapas de Riesgos son una herramienta fundamental en la gestión de riesgos en los lugares de trabajo, pues permiten mitigar accidentes y enfermedades profesionales. Su correcta implementación y actualización no solo garantiza el cumplimiento normativo, sino que también impulsa mejoras continuas en las condiciones laborales y refuerza el compromiso con la seguridad de todas las partes </a:t>
            </a:r>
            <a:r>
              <a:rPr lang="es-CL" sz="1600" dirty="0">
                <a:solidFill>
                  <a:srgbClr val="1E120D"/>
                </a:solidFill>
                <a:latin typeface="Arial" panose="020B0604020202020204" pitchFamily="34" charset="0"/>
                <a:cs typeface="Arial" panose="020B0604020202020204" pitchFamily="34" charset="0"/>
              </a:rPr>
              <a:t>interesadas.</a:t>
            </a:r>
          </a:p>
        </p:txBody>
      </p:sp>
    </p:spTree>
    <p:extLst>
      <p:ext uri="{BB962C8B-B14F-4D97-AF65-F5344CB8AC3E}">
        <p14:creationId xmlns:p14="http://schemas.microsoft.com/office/powerpoint/2010/main" val="2739159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16"/>
          <p:cNvSpPr txBox="1">
            <a:spLocks noChangeArrowheads="1"/>
          </p:cNvSpPr>
          <p:nvPr/>
        </p:nvSpPr>
        <p:spPr bwMode="auto">
          <a:xfrm>
            <a:off x="3791744" y="2670324"/>
            <a:ext cx="7392144" cy="1262732"/>
          </a:xfrm>
          <a:prstGeom prst="rect">
            <a:avLst/>
          </a:prstGeom>
          <a:noFill/>
          <a:ln w="9525">
            <a:noFill/>
            <a:miter lim="800000"/>
            <a:headEnd/>
            <a:tailEnd/>
          </a:ln>
        </p:spPr>
        <p:txBody>
          <a:bodyPr vert="horz" wrap="square" lIns="90000" tIns="46800" rIns="90000" bIns="46800" numCol="1" anchor="ctr" anchorCtr="0" compatLnSpc="1">
            <a:prstTxWarp prst="textNoShape">
              <a:avLst/>
            </a:prstTxWarp>
          </a:bodyPr>
          <a:lstStyle/>
          <a:p>
            <a:pPr algn="r" defTabSz="914411" eaLnBrk="0" fontAlgn="base" hangingPunct="0">
              <a:spcBef>
                <a:spcPct val="0"/>
              </a:spcBef>
              <a:spcAft>
                <a:spcPct val="0"/>
              </a:spcAft>
              <a:defRPr/>
            </a:pPr>
            <a:r>
              <a:rPr lang="es-MX" sz="4000" b="1" dirty="0">
                <a:solidFill>
                  <a:schemeClr val="tx1">
                    <a:lumMod val="75000"/>
                    <a:lumOff val="25000"/>
                  </a:schemeClr>
                </a:solidFill>
                <a:latin typeface="Arial" panose="020B0604020202020204" pitchFamily="34" charset="0"/>
                <a:cs typeface="Arial" panose="020B0604020202020204" pitchFamily="34" charset="0"/>
              </a:rPr>
              <a:t>Mapa de Riesgos</a:t>
            </a:r>
          </a:p>
        </p:txBody>
      </p:sp>
      <p:sp>
        <p:nvSpPr>
          <p:cNvPr id="4" name="Rectangle 116"/>
          <p:cNvSpPr txBox="1">
            <a:spLocks noChangeArrowheads="1"/>
          </p:cNvSpPr>
          <p:nvPr/>
        </p:nvSpPr>
        <p:spPr bwMode="auto">
          <a:xfrm>
            <a:off x="6384032" y="3899520"/>
            <a:ext cx="4799856" cy="1262732"/>
          </a:xfrm>
          <a:prstGeom prst="rect">
            <a:avLst/>
          </a:prstGeom>
          <a:noFill/>
          <a:ln w="9525">
            <a:noFill/>
            <a:miter lim="800000"/>
            <a:headEnd/>
            <a:tailEnd/>
          </a:ln>
        </p:spPr>
        <p:txBody>
          <a:bodyPr vert="horz" wrap="square" lIns="90000" tIns="46800" rIns="90000" bIns="46800" numCol="1" anchor="ctr" anchorCtr="0" compatLnSpc="1">
            <a:prstTxWarp prst="textNoShape">
              <a:avLst/>
            </a:prstTxWarp>
          </a:bodyPr>
          <a:lstStyle/>
          <a:p>
            <a:pPr algn="ctr" defTabSz="914411" eaLnBrk="0" fontAlgn="base" hangingPunct="0">
              <a:spcBef>
                <a:spcPct val="0"/>
              </a:spcBef>
              <a:spcAft>
                <a:spcPct val="0"/>
              </a:spcAft>
              <a:defRPr/>
            </a:pPr>
            <a:r>
              <a:rPr lang="es-MX" sz="2800" dirty="0">
                <a:solidFill>
                  <a:schemeClr val="tx1">
                    <a:lumMod val="75000"/>
                    <a:lumOff val="25000"/>
                  </a:schemeClr>
                </a:solidFill>
                <a:latin typeface="Arial" panose="020B0604020202020204" pitchFamily="34" charset="0"/>
                <a:cs typeface="Arial" panose="020B0604020202020204" pitchFamily="34" charset="0"/>
              </a:rPr>
              <a:t>Metodología para la Implementación en lugares de Trabajo</a:t>
            </a:r>
            <a:endParaRPr lang="es-CL" sz="2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367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5">
          <a:extLst>
            <a:ext uri="{FF2B5EF4-FFF2-40B4-BE49-F238E27FC236}">
              <a16:creationId xmlns:a16="http://schemas.microsoft.com/office/drawing/2014/main" id="{A0B6763F-D0A6-C011-87D0-4F6383624585}"/>
            </a:ext>
          </a:extLst>
        </p:cNvPr>
        <p:cNvGrpSpPr/>
        <p:nvPr/>
      </p:nvGrpSpPr>
      <p:grpSpPr>
        <a:xfrm>
          <a:off x="0" y="0"/>
          <a:ext cx="0" cy="0"/>
          <a:chOff x="0" y="0"/>
          <a:chExt cx="0" cy="0"/>
        </a:xfrm>
      </p:grpSpPr>
      <p:sp>
        <p:nvSpPr>
          <p:cNvPr id="217" name="Google Shape;217;p4">
            <a:extLst>
              <a:ext uri="{FF2B5EF4-FFF2-40B4-BE49-F238E27FC236}">
                <a16:creationId xmlns:a16="http://schemas.microsoft.com/office/drawing/2014/main" id="{18B0B9F1-A3B9-DE98-0687-CD4A1B2F482D}"/>
              </a:ext>
            </a:extLst>
          </p:cNvPr>
          <p:cNvSpPr txBox="1"/>
          <p:nvPr/>
        </p:nvSpPr>
        <p:spPr>
          <a:xfrm>
            <a:off x="623392" y="404664"/>
            <a:ext cx="10577070" cy="523180"/>
          </a:xfrm>
          <a:prstGeom prst="rect">
            <a:avLst/>
          </a:prstGeom>
          <a:noFill/>
          <a:ln>
            <a:noFill/>
          </a:ln>
        </p:spPr>
        <p:txBody>
          <a:bodyPr spcFirstLastPara="1" wrap="square" lIns="91425" tIns="45700" rIns="91425" bIns="45700" anchor="t" anchorCtr="0">
            <a:spAutoFit/>
          </a:bodyPr>
          <a:lstStyle/>
          <a:p>
            <a:pPr defTabSz="914411" eaLnBrk="0" fontAlgn="base" hangingPunct="0">
              <a:spcBef>
                <a:spcPct val="0"/>
              </a:spcBef>
              <a:spcAft>
                <a:spcPct val="0"/>
              </a:spcAft>
              <a:defRPr/>
            </a:pPr>
            <a:r>
              <a:rPr lang="es-CL" sz="2800" b="1" dirty="0">
                <a:solidFill>
                  <a:schemeClr val="tx1">
                    <a:lumMod val="75000"/>
                    <a:lumOff val="25000"/>
                  </a:schemeClr>
                </a:solidFill>
                <a:latin typeface="Arial" panose="020B0604020202020204" pitchFamily="34" charset="0"/>
                <a:cs typeface="Arial" panose="020B0604020202020204" pitchFamily="34" charset="0"/>
              </a:rPr>
              <a:t>Marco Normativo asociado al Mapa de Riesgos</a:t>
            </a:r>
          </a:p>
        </p:txBody>
      </p:sp>
      <p:sp>
        <p:nvSpPr>
          <p:cNvPr id="2" name="CuadroTexto 1">
            <a:extLst>
              <a:ext uri="{FF2B5EF4-FFF2-40B4-BE49-F238E27FC236}">
                <a16:creationId xmlns:a16="http://schemas.microsoft.com/office/drawing/2014/main" id="{2495A02E-F2AA-43F7-3F12-6DA3A36444EA}"/>
              </a:ext>
            </a:extLst>
          </p:cNvPr>
          <p:cNvSpPr txBox="1"/>
          <p:nvPr/>
        </p:nvSpPr>
        <p:spPr>
          <a:xfrm>
            <a:off x="479090" y="1109643"/>
            <a:ext cx="10945502" cy="2031325"/>
          </a:xfrm>
          <a:prstGeom prst="rect">
            <a:avLst/>
          </a:prstGeom>
          <a:solidFill>
            <a:srgbClr val="C2D601"/>
          </a:solidFill>
        </p:spPr>
        <p:txBody>
          <a:bodyPr wrap="square" rtlCol="0">
            <a:spAutoFit/>
          </a:bodyPr>
          <a:lstStyle/>
          <a:p>
            <a:pPr algn="just"/>
            <a:r>
              <a:rPr lang="es-MX" sz="1400" dirty="0">
                <a:solidFill>
                  <a:srgbClr val="000000"/>
                </a:solidFill>
                <a:latin typeface="Arial" panose="020B0604020202020204" pitchFamily="34" charset="0"/>
                <a:cs typeface="Arial" panose="020B0604020202020204" pitchFamily="34" charset="0"/>
              </a:rPr>
              <a:t>El </a:t>
            </a:r>
            <a:r>
              <a:rPr lang="es-MX" sz="1400" b="1" dirty="0">
                <a:solidFill>
                  <a:srgbClr val="000000"/>
                </a:solidFill>
                <a:latin typeface="Arial" panose="020B0604020202020204" pitchFamily="34" charset="0"/>
                <a:cs typeface="Arial" panose="020B0604020202020204" pitchFamily="34" charset="0"/>
              </a:rPr>
              <a:t>Decreto Supremo N°44</a:t>
            </a:r>
            <a:r>
              <a:rPr lang="es-MX" sz="1400" dirty="0">
                <a:solidFill>
                  <a:srgbClr val="000000"/>
                </a:solidFill>
                <a:latin typeface="Arial" panose="020B0604020202020204" pitchFamily="34" charset="0"/>
                <a:cs typeface="Arial" panose="020B0604020202020204" pitchFamily="34" charset="0"/>
              </a:rPr>
              <a:t>, Establece la obligatoriedad para las entidades empleadoras de confeccionar un </a:t>
            </a:r>
            <a:r>
              <a:rPr lang="es-MX" sz="1400" b="1" dirty="0">
                <a:solidFill>
                  <a:srgbClr val="000000"/>
                </a:solidFill>
                <a:latin typeface="Arial" panose="020B0604020202020204" pitchFamily="34" charset="0"/>
                <a:cs typeface="Arial" panose="020B0604020202020204" pitchFamily="34" charset="0"/>
              </a:rPr>
              <a:t>Mapa de Riesgos</a:t>
            </a:r>
            <a:r>
              <a:rPr lang="es-MX" sz="1400" dirty="0">
                <a:solidFill>
                  <a:srgbClr val="000000"/>
                </a:solidFill>
                <a:latin typeface="Arial" panose="020B0604020202020204" pitchFamily="34" charset="0"/>
                <a:cs typeface="Arial" panose="020B0604020202020204" pitchFamily="34" charset="0"/>
              </a:rPr>
              <a:t> en los lugares de trabajo, el que debe incluir un croquis o esquema del área laboral, indicando los principales riesgos existentes mediante símbolos claros y comprensibles.</a:t>
            </a:r>
          </a:p>
          <a:p>
            <a:pPr algn="just"/>
            <a:endParaRPr lang="es-MX" sz="1400" dirty="0">
              <a:solidFill>
                <a:srgbClr val="000000"/>
              </a:solidFill>
              <a:latin typeface="Arial" panose="020B0604020202020204" pitchFamily="34" charset="0"/>
              <a:cs typeface="Arial" panose="020B0604020202020204" pitchFamily="34" charset="0"/>
            </a:endParaRPr>
          </a:p>
          <a:p>
            <a:pPr algn="just"/>
            <a:r>
              <a:rPr lang="es-MX" sz="1400" b="1" dirty="0">
                <a:solidFill>
                  <a:srgbClr val="000000"/>
                </a:solidFill>
                <a:latin typeface="Arial" panose="020B0604020202020204" pitchFamily="34" charset="0"/>
                <a:cs typeface="Arial" panose="020B0604020202020204" pitchFamily="34" charset="0"/>
              </a:rPr>
              <a:t>Guía para la Elaboración de Mapas de Riesgos Laborales al interior de las entidades empleadoras</a:t>
            </a:r>
            <a:r>
              <a:rPr lang="es-MX" sz="1400" dirty="0">
                <a:solidFill>
                  <a:srgbClr val="000000"/>
                </a:solidFill>
                <a:latin typeface="Arial" panose="020B0604020202020204" pitchFamily="34" charset="0"/>
                <a:cs typeface="Arial" panose="020B0604020202020204" pitchFamily="34" charset="0"/>
              </a:rPr>
              <a:t>. Subsecretaria de Previsión Social, Gobierno de Chile. 2025.</a:t>
            </a:r>
          </a:p>
          <a:p>
            <a:pPr algn="just"/>
            <a:endParaRPr lang="es-MX" sz="1400" dirty="0">
              <a:solidFill>
                <a:srgbClr val="000000"/>
              </a:solidFill>
              <a:latin typeface="Arial" panose="020B0604020202020204" pitchFamily="34" charset="0"/>
              <a:cs typeface="Arial" panose="020B0604020202020204" pitchFamily="34" charset="0"/>
            </a:endParaRPr>
          </a:p>
          <a:p>
            <a:pPr algn="just"/>
            <a:r>
              <a:rPr lang="es-MX" sz="1400" b="1" dirty="0">
                <a:solidFill>
                  <a:srgbClr val="000000"/>
                </a:solidFill>
                <a:latin typeface="Arial" panose="020B0604020202020204" pitchFamily="34" charset="0"/>
                <a:cs typeface="Arial" panose="020B0604020202020204" pitchFamily="34" charset="0"/>
              </a:rPr>
              <a:t>Guía para la Identificación y Evaluación de Riesgos en los lugares de trabajo</a:t>
            </a:r>
            <a:r>
              <a:rPr lang="es-MX" sz="1400" dirty="0">
                <a:solidFill>
                  <a:srgbClr val="000000"/>
                </a:solidFill>
                <a:latin typeface="Arial" panose="020B0604020202020204" pitchFamily="34" charset="0"/>
                <a:cs typeface="Arial" panose="020B0604020202020204" pitchFamily="34" charset="0"/>
              </a:rPr>
              <a:t>, elaborada por el departamento de salud ocupacional del Instituto de Salud Pública de Chile. Resolución exenta del ISP, N°668, 2025.</a:t>
            </a:r>
          </a:p>
        </p:txBody>
      </p:sp>
      <p:sp>
        <p:nvSpPr>
          <p:cNvPr id="9" name="CuadroTexto 8">
            <a:extLst>
              <a:ext uri="{FF2B5EF4-FFF2-40B4-BE49-F238E27FC236}">
                <a16:creationId xmlns:a16="http://schemas.microsoft.com/office/drawing/2014/main" id="{84C8E01F-EE99-F733-5801-5CB524987886}"/>
              </a:ext>
            </a:extLst>
          </p:cNvPr>
          <p:cNvSpPr txBox="1"/>
          <p:nvPr/>
        </p:nvSpPr>
        <p:spPr>
          <a:xfrm>
            <a:off x="466076" y="3284984"/>
            <a:ext cx="10958516" cy="2462213"/>
          </a:xfrm>
          <a:prstGeom prst="rect">
            <a:avLst/>
          </a:prstGeom>
          <a:noFill/>
        </p:spPr>
        <p:txBody>
          <a:bodyPr wrap="square">
            <a:spAutoFit/>
          </a:bodyPr>
          <a:lstStyle/>
          <a:p>
            <a:pPr algn="just"/>
            <a:r>
              <a:rPr lang="es-MX" sz="1400" dirty="0">
                <a:solidFill>
                  <a:srgbClr val="000000"/>
                </a:solidFill>
                <a:latin typeface="Arial" panose="020B0604020202020204" pitchFamily="34" charset="0"/>
                <a:cs typeface="Arial" panose="020B0604020202020204" pitchFamily="34" charset="0"/>
              </a:rPr>
              <a:t>Los Mapas de Riesgos deben incluir pictogramas como parte de su diseño para cumplir con su propósito de manera efectiva. Los pictogramas garantizan que los riesgos sean fácilmente reconocibles y comprensibles, incluso por personas con diferentes niveles educativos o barreras idiomáticas.</a:t>
            </a:r>
          </a:p>
          <a:p>
            <a:pPr algn="just"/>
            <a:endParaRPr lang="es-MX" sz="14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MX" sz="1400" b="1" dirty="0">
                <a:latin typeface="Arial" panose="020B0604020202020204" pitchFamily="34" charset="0"/>
                <a:cs typeface="Arial" panose="020B0604020202020204" pitchFamily="34" charset="0"/>
              </a:rPr>
              <a:t>Norma Chilena NCh3690:2022: </a:t>
            </a:r>
            <a:r>
              <a:rPr lang="es-MX" sz="1400" dirty="0">
                <a:latin typeface="Arial" panose="020B0604020202020204" pitchFamily="34" charset="0"/>
                <a:cs typeface="Arial" panose="020B0604020202020204" pitchFamily="34" charset="0"/>
              </a:rPr>
              <a:t>Regula las señales de seguridad, que incluyen pictogramas, colores y símbolos estandarizados. El uso de pictogramas en mapas de riesgos asegura que la información representada sea universalmente comprensible y cumpla con los estándares internacionales basados en la ISO 7010.</a:t>
            </a:r>
          </a:p>
          <a:p>
            <a:pPr algn="just"/>
            <a:endParaRPr lang="es-MX" sz="14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MX" sz="1400" b="1" dirty="0">
                <a:latin typeface="Arial" panose="020B0604020202020204" pitchFamily="34" charset="0"/>
                <a:cs typeface="Arial" panose="020B0604020202020204" pitchFamily="34" charset="0"/>
              </a:rPr>
              <a:t>Decreto Supremo N°57: </a:t>
            </a:r>
            <a:r>
              <a:rPr lang="es-MX" sz="1400" dirty="0">
                <a:latin typeface="Arial" panose="020B0604020202020204" pitchFamily="34" charset="0"/>
                <a:cs typeface="Arial" panose="020B0604020202020204" pitchFamily="34" charset="0"/>
              </a:rPr>
              <a:t>Exige que los envases y etiquetas de sustancias peligrosas incluyan pictogramas que indiquen sus riesgos asociados. Esta exigencia es extensible al ámbito de los mapas de riesgos, ya que deben comunicar peligros químicos con los mismos estándares visuales.</a:t>
            </a:r>
          </a:p>
        </p:txBody>
      </p:sp>
    </p:spTree>
    <p:extLst>
      <p:ext uri="{BB962C8B-B14F-4D97-AF65-F5344CB8AC3E}">
        <p14:creationId xmlns:p14="http://schemas.microsoft.com/office/powerpoint/2010/main" val="1071826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5">
          <a:extLst>
            <a:ext uri="{FF2B5EF4-FFF2-40B4-BE49-F238E27FC236}">
              <a16:creationId xmlns:a16="http://schemas.microsoft.com/office/drawing/2014/main" id="{98F6E057-1C93-E006-8F2D-863EA9A41DD6}"/>
            </a:ext>
          </a:extLst>
        </p:cNvPr>
        <p:cNvGrpSpPr/>
        <p:nvPr/>
      </p:nvGrpSpPr>
      <p:grpSpPr>
        <a:xfrm>
          <a:off x="0" y="0"/>
          <a:ext cx="0" cy="0"/>
          <a:chOff x="0" y="0"/>
          <a:chExt cx="0" cy="0"/>
        </a:xfrm>
      </p:grpSpPr>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3105" y="0"/>
            <a:ext cx="5072063" cy="6858000"/>
          </a:xfrm>
          <a:prstGeom prst="rect">
            <a:avLst/>
          </a:prstGeom>
        </p:spPr>
      </p:pic>
      <p:sp>
        <p:nvSpPr>
          <p:cNvPr id="217" name="Google Shape;217;p4">
            <a:extLst>
              <a:ext uri="{FF2B5EF4-FFF2-40B4-BE49-F238E27FC236}">
                <a16:creationId xmlns:a16="http://schemas.microsoft.com/office/drawing/2014/main" id="{F0266C3F-6D82-F0C8-CABC-FD305B686641}"/>
              </a:ext>
            </a:extLst>
          </p:cNvPr>
          <p:cNvSpPr txBox="1"/>
          <p:nvPr/>
        </p:nvSpPr>
        <p:spPr>
          <a:xfrm>
            <a:off x="711793" y="404664"/>
            <a:ext cx="10577070" cy="523180"/>
          </a:xfrm>
          <a:prstGeom prst="rect">
            <a:avLst/>
          </a:prstGeom>
          <a:noFill/>
          <a:ln>
            <a:noFill/>
          </a:ln>
        </p:spPr>
        <p:txBody>
          <a:bodyPr spcFirstLastPara="1" wrap="square" lIns="91425" tIns="45700" rIns="91425" bIns="45700" anchor="t" anchorCtr="0">
            <a:spAutoFit/>
          </a:bodyPr>
          <a:lstStyle/>
          <a:p>
            <a:pPr defTabSz="914411" eaLnBrk="0" fontAlgn="base" hangingPunct="0">
              <a:spcBef>
                <a:spcPct val="0"/>
              </a:spcBef>
              <a:spcAft>
                <a:spcPct val="0"/>
              </a:spcAft>
              <a:defRPr/>
            </a:pPr>
            <a:r>
              <a:rPr lang="es-CL" sz="2800" b="1" dirty="0">
                <a:solidFill>
                  <a:schemeClr val="tx1">
                    <a:lumMod val="75000"/>
                    <a:lumOff val="25000"/>
                  </a:schemeClr>
                </a:solidFill>
                <a:latin typeface="Arial" panose="020B0604020202020204" pitchFamily="34" charset="0"/>
                <a:cs typeface="Arial" panose="020B0604020202020204" pitchFamily="34" charset="0"/>
              </a:rPr>
              <a:t>Definiciones</a:t>
            </a:r>
          </a:p>
        </p:txBody>
      </p:sp>
      <p:sp>
        <p:nvSpPr>
          <p:cNvPr id="5" name="CuadroTexto 4"/>
          <p:cNvSpPr txBox="1"/>
          <p:nvPr/>
        </p:nvSpPr>
        <p:spPr>
          <a:xfrm>
            <a:off x="264412" y="1081987"/>
            <a:ext cx="7168775" cy="4616648"/>
          </a:xfrm>
          <a:prstGeom prst="rect">
            <a:avLst/>
          </a:prstGeom>
          <a:noFill/>
        </p:spPr>
        <p:txBody>
          <a:bodyPr wrap="square" lIns="91440" tIns="45720" rIns="91440" bIns="45720" rtlCol="0" anchor="t">
            <a:spAutoFit/>
          </a:bodyPr>
          <a:lstStyle/>
          <a:p>
            <a:pPr marL="285750" indent="-285750" algn="just">
              <a:buFont typeface="Arial" panose="020B0604020202020204" pitchFamily="34" charset="0"/>
              <a:buChar char="•"/>
            </a:pPr>
            <a:r>
              <a:rPr lang="es-MX" sz="1400" b="1" dirty="0">
                <a:latin typeface="Arial" panose="020B0604020202020204" pitchFamily="34" charset="0"/>
                <a:cs typeface="Arial" panose="020B0604020202020204" pitchFamily="34" charset="0"/>
              </a:rPr>
              <a:t>Actividad: </a:t>
            </a:r>
            <a:r>
              <a:rPr lang="es-MX" sz="1400" dirty="0">
                <a:latin typeface="Arial" panose="020B0604020202020204" pitchFamily="34" charset="0"/>
                <a:cs typeface="Arial" panose="020B0604020202020204" pitchFamily="34" charset="0"/>
              </a:rPr>
              <a:t>Conjunto de tareas, que junto a otras actividades constituyen un proceso.</a:t>
            </a:r>
          </a:p>
          <a:p>
            <a:pPr marL="285750" indent="-285750" algn="just">
              <a:buFont typeface="Arial" panose="020B0604020202020204" pitchFamily="34" charset="0"/>
              <a:buChar char="•"/>
            </a:pPr>
            <a:endParaRPr lang="es-MX" sz="1400" dirty="0">
              <a:latin typeface="Arial" panose="020B0604020202020204" pitchFamily="34" charset="0"/>
              <a:cs typeface="Arial" panose="020B0604020202020204" pitchFamily="34" charset="0"/>
            </a:endParaRPr>
          </a:p>
          <a:p>
            <a:pPr marL="285750" lvl="0" indent="-285750" algn="just">
              <a:buFont typeface="Arial" panose="020B0604020202020204" pitchFamily="34" charset="0"/>
              <a:buChar char="•"/>
            </a:pPr>
            <a:r>
              <a:rPr lang="es-CL" sz="1400" b="1" dirty="0">
                <a:latin typeface="Arial"/>
                <a:cs typeface="Arial"/>
              </a:rPr>
              <a:t>Alto Potencial de gravedad: </a:t>
            </a:r>
            <a:r>
              <a:rPr lang="es-MX" sz="1400" dirty="0">
                <a:latin typeface="Arial"/>
                <a:cs typeface="Arial"/>
              </a:rPr>
              <a:t>Presencia de condiciones peligrosas que, de materializarse, podrían resultar en lesiones severas, enfermedades ocupacionales o daños significativos a la propiedad o al medio ambiente.</a:t>
            </a:r>
          </a:p>
          <a:p>
            <a:pPr marL="285750" indent="-285750" algn="just">
              <a:buFont typeface="Arial" panose="020B0604020202020204" pitchFamily="34" charset="0"/>
              <a:buChar char="•"/>
            </a:pPr>
            <a:endParaRPr lang="es-MX" sz="14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CL" sz="1400" b="1" dirty="0">
                <a:latin typeface="Arial"/>
                <a:cs typeface="Arial"/>
              </a:rPr>
              <a:t>Diagrama de Procesos: </a:t>
            </a:r>
            <a:r>
              <a:rPr lang="es-MX" sz="1400" dirty="0">
                <a:latin typeface="Arial"/>
                <a:cs typeface="Arial"/>
              </a:rPr>
              <a:t>Representación gráfica de los pasos secuenciales y las diferentes etapas que realizan las entidades empleadoras para lograr un producto y/o servicio (proceso productivo).</a:t>
            </a:r>
          </a:p>
          <a:p>
            <a:pPr lvl="0" algn="just"/>
            <a:endParaRPr lang="es-MX" sz="14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CL" sz="1400" b="1" dirty="0">
                <a:latin typeface="Arial"/>
                <a:cs typeface="Arial"/>
              </a:rPr>
              <a:t>Mapa de Riesgos: </a:t>
            </a:r>
            <a:r>
              <a:rPr lang="es-MX" sz="1400" dirty="0">
                <a:latin typeface="Arial"/>
                <a:cs typeface="Arial"/>
              </a:rPr>
              <a:t>Es la representación gráfica del lugar de trabajo, en la que se indican los riesgos laborales que pueden afectar la vida y salud de las personas trabajadoras y que se encuentren presentes en las dependencias de la entidad empleadora.</a:t>
            </a:r>
          </a:p>
          <a:p>
            <a:pPr marL="285750" indent="-285750" algn="just">
              <a:buFont typeface="Arial" panose="020B0604020202020204" pitchFamily="34" charset="0"/>
              <a:buChar char="•"/>
            </a:pPr>
            <a:endParaRPr lang="es-MX" sz="1400" dirty="0">
              <a:latin typeface="Arial"/>
              <a:cs typeface="Arial"/>
            </a:endParaRPr>
          </a:p>
          <a:p>
            <a:pPr marL="285750" indent="-285750" algn="just">
              <a:buFont typeface="Arial" panose="020B0604020202020204" pitchFamily="34" charset="0"/>
              <a:buChar char="•"/>
            </a:pPr>
            <a:r>
              <a:rPr lang="es-MX" sz="1400" b="1" dirty="0">
                <a:latin typeface="Arial"/>
                <a:cs typeface="Arial"/>
              </a:rPr>
              <a:t>Matriz de identificación de peligros y evaluación de los riesgos: </a:t>
            </a:r>
            <a:r>
              <a:rPr lang="es-MX" sz="1400" dirty="0">
                <a:latin typeface="Arial"/>
                <a:cs typeface="Arial"/>
              </a:rPr>
              <a:t>Es una herramienta de gestión que permite reconocer peligros y estimar la magnitud de los riesgos asociados a los procesos y puestos de trabajo. Contiene como mínimo, por cada puesto de trabajo, los peligros y la evaluación de los riesgos con enfoque de género. </a:t>
            </a:r>
          </a:p>
          <a:p>
            <a:pPr marL="285750" indent="-285750" algn="just">
              <a:buFont typeface="Arial" panose="020B0604020202020204" pitchFamily="34" charset="0"/>
              <a:buChar char="•"/>
            </a:pPr>
            <a:endParaRPr lang="es-MX"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6587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5">
          <a:extLst>
            <a:ext uri="{FF2B5EF4-FFF2-40B4-BE49-F238E27FC236}">
              <a16:creationId xmlns:a16="http://schemas.microsoft.com/office/drawing/2014/main" id="{98F6E057-1C93-E006-8F2D-863EA9A41DD6}"/>
            </a:ext>
          </a:extLst>
        </p:cNvPr>
        <p:cNvGrpSpPr/>
        <p:nvPr/>
      </p:nvGrpSpPr>
      <p:grpSpPr>
        <a:xfrm>
          <a:off x="0" y="0"/>
          <a:ext cx="0" cy="0"/>
          <a:chOff x="0" y="0"/>
          <a:chExt cx="0" cy="0"/>
        </a:xfrm>
      </p:grpSpPr>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1845" y="0"/>
            <a:ext cx="4906297" cy="6858000"/>
          </a:xfrm>
          <a:prstGeom prst="rect">
            <a:avLst/>
          </a:prstGeom>
        </p:spPr>
      </p:pic>
      <p:sp>
        <p:nvSpPr>
          <p:cNvPr id="217" name="Google Shape;217;p4">
            <a:extLst>
              <a:ext uri="{FF2B5EF4-FFF2-40B4-BE49-F238E27FC236}">
                <a16:creationId xmlns:a16="http://schemas.microsoft.com/office/drawing/2014/main" id="{F0266C3F-6D82-F0C8-CABC-FD305B686641}"/>
              </a:ext>
            </a:extLst>
          </p:cNvPr>
          <p:cNvSpPr txBox="1"/>
          <p:nvPr/>
        </p:nvSpPr>
        <p:spPr>
          <a:xfrm>
            <a:off x="711793" y="404664"/>
            <a:ext cx="10577070" cy="523180"/>
          </a:xfrm>
          <a:prstGeom prst="rect">
            <a:avLst/>
          </a:prstGeom>
          <a:noFill/>
          <a:ln>
            <a:noFill/>
          </a:ln>
        </p:spPr>
        <p:txBody>
          <a:bodyPr spcFirstLastPara="1" wrap="square" lIns="91425" tIns="45700" rIns="91425" bIns="45700" anchor="t" anchorCtr="0">
            <a:spAutoFit/>
          </a:bodyPr>
          <a:lstStyle/>
          <a:p>
            <a:pPr defTabSz="914411" eaLnBrk="0" fontAlgn="base" hangingPunct="0">
              <a:spcBef>
                <a:spcPct val="0"/>
              </a:spcBef>
              <a:spcAft>
                <a:spcPct val="0"/>
              </a:spcAft>
              <a:defRPr/>
            </a:pPr>
            <a:r>
              <a:rPr lang="es-CL" sz="2800" b="1" dirty="0">
                <a:solidFill>
                  <a:schemeClr val="tx1">
                    <a:lumMod val="75000"/>
                    <a:lumOff val="25000"/>
                  </a:schemeClr>
                </a:solidFill>
                <a:latin typeface="Arial" panose="020B0604020202020204" pitchFamily="34" charset="0"/>
                <a:cs typeface="Arial" panose="020B0604020202020204" pitchFamily="34" charset="0"/>
              </a:rPr>
              <a:t>Definiciones</a:t>
            </a:r>
          </a:p>
        </p:txBody>
      </p:sp>
      <p:sp>
        <p:nvSpPr>
          <p:cNvPr id="5" name="CuadroTexto 4"/>
          <p:cNvSpPr txBox="1"/>
          <p:nvPr/>
        </p:nvSpPr>
        <p:spPr>
          <a:xfrm>
            <a:off x="191344" y="1092426"/>
            <a:ext cx="7458153" cy="5047536"/>
          </a:xfrm>
          <a:prstGeom prst="rect">
            <a:avLst/>
          </a:prstGeom>
          <a:noFill/>
        </p:spPr>
        <p:txBody>
          <a:bodyPr wrap="square" lIns="91440" tIns="45720" rIns="91440" bIns="45720" rtlCol="0" anchor="t">
            <a:spAutoFit/>
          </a:bodyPr>
          <a:lstStyle/>
          <a:p>
            <a:pPr marL="285750" indent="-285750" algn="just">
              <a:buFont typeface="Arial" panose="020B0604020202020204" pitchFamily="34" charset="0"/>
              <a:buChar char="•"/>
            </a:pPr>
            <a:r>
              <a:rPr lang="es-CL" sz="1400" b="1" dirty="0">
                <a:latin typeface="Arial"/>
                <a:cs typeface="Arial"/>
              </a:rPr>
              <a:t>Magnitud del Riesgo: </a:t>
            </a:r>
            <a:r>
              <a:rPr lang="es-MX" sz="1400" dirty="0">
                <a:latin typeface="Arial"/>
                <a:cs typeface="Arial"/>
              </a:rPr>
              <a:t>Estimación cuantitativa del riesgo, expresada por la combinación de valores de la Probabilidad y Consecuencia de ocurrencia de un evento.</a:t>
            </a:r>
            <a:endParaRPr lang="es-ES" dirty="0">
              <a:latin typeface="Calibri"/>
              <a:ea typeface="Calibri"/>
              <a:cs typeface="Calibri"/>
            </a:endParaRPr>
          </a:p>
          <a:p>
            <a:pPr marL="285750" indent="-285750" algn="just">
              <a:buFont typeface="Arial" panose="020B0604020202020204" pitchFamily="34" charset="0"/>
              <a:buChar char="•"/>
            </a:pPr>
            <a:endParaRPr lang="es-MX" sz="1400" b="1" dirty="0">
              <a:latin typeface="Arial"/>
              <a:cs typeface="Arial"/>
            </a:endParaRPr>
          </a:p>
          <a:p>
            <a:pPr marL="285750" indent="-285750" algn="just">
              <a:buFont typeface="Arial" panose="020B0604020202020204" pitchFamily="34" charset="0"/>
              <a:buChar char="•"/>
            </a:pPr>
            <a:r>
              <a:rPr lang="es-MX" sz="1400" b="1" dirty="0">
                <a:latin typeface="Arial"/>
                <a:cs typeface="Arial"/>
              </a:rPr>
              <a:t>Lugares o centros de trabajo: </a:t>
            </a:r>
            <a:r>
              <a:rPr lang="es-MX" sz="1400" dirty="0">
                <a:latin typeface="Arial"/>
                <a:cs typeface="Arial"/>
              </a:rPr>
              <a:t>Corresponden a todos los sitios o faenas donde las personas trabajadoras deban permanecer o acudir por razón de su trabajo, y que se encuentren bajo el control directo o indirecto de la entidad empleadora, dueño o encargado del lugar.</a:t>
            </a:r>
            <a:endParaRPr lang="es-ES" dirty="0">
              <a:ea typeface="Calibri"/>
              <a:cs typeface="Calibri"/>
            </a:endParaRPr>
          </a:p>
          <a:p>
            <a:pPr marL="285750" indent="-285750" algn="just">
              <a:buFont typeface="Arial" panose="020B0604020202020204" pitchFamily="34" charset="0"/>
              <a:buChar char="•"/>
            </a:pPr>
            <a:endParaRPr lang="es-MX" sz="1400" dirty="0">
              <a:latin typeface="Arial" panose="020B0604020202020204" pitchFamily="34" charset="0"/>
              <a:cs typeface="Arial" panose="020B0604020202020204" pitchFamily="34" charset="0"/>
            </a:endParaRPr>
          </a:p>
          <a:p>
            <a:pPr marL="285750" lvl="0" indent="-285750" algn="just">
              <a:buFont typeface="Arial" panose="020B0604020202020204" pitchFamily="34" charset="0"/>
              <a:buChar char="•"/>
            </a:pPr>
            <a:r>
              <a:rPr lang="es-MX" sz="1400" b="1" dirty="0">
                <a:latin typeface="Arial"/>
                <a:cs typeface="Arial"/>
              </a:rPr>
              <a:t>Proceso: </a:t>
            </a:r>
            <a:r>
              <a:rPr lang="es-MX" sz="1400" dirty="0">
                <a:latin typeface="Arial"/>
                <a:cs typeface="Arial"/>
              </a:rPr>
              <a:t>Consecución de determinados actos, acciones, sucesos o hechos que deben necesariamente sucederse para alcanzar un fin específico. Está formado por un conjunto de actividades relacionadas, que tienen por objeto generar un producto, servicio o una parte de estos</a:t>
            </a:r>
          </a:p>
          <a:p>
            <a:pPr marL="285750" lvl="0" indent="-285750" algn="just">
              <a:buFont typeface="Arial" panose="020B0604020202020204" pitchFamily="34" charset="0"/>
              <a:buChar char="•"/>
            </a:pPr>
            <a:endParaRPr lang="es-MX" sz="1400" dirty="0"/>
          </a:p>
          <a:p>
            <a:pPr marL="285750" lvl="0" indent="-285750" algn="just">
              <a:buFont typeface="Arial" panose="020B0604020202020204" pitchFamily="34" charset="0"/>
              <a:buChar char="•"/>
            </a:pPr>
            <a:r>
              <a:rPr lang="es-CL" sz="1400" b="1" dirty="0">
                <a:latin typeface="Arial"/>
                <a:cs typeface="Arial"/>
              </a:rPr>
              <a:t>Pictogramas: </a:t>
            </a:r>
            <a:r>
              <a:rPr lang="es-CL" sz="1400" dirty="0">
                <a:latin typeface="Arial"/>
                <a:cs typeface="Arial"/>
              </a:rPr>
              <a:t>Símbolos gráficos estandarizados que se utilizan para comunicar información de forma universal (</a:t>
            </a:r>
            <a:r>
              <a:rPr lang="es-MX" sz="1400" dirty="0">
                <a:latin typeface="Arial"/>
                <a:cs typeface="Arial"/>
              </a:rPr>
              <a:t>peligros, riesgos, prohibiciones, advertencias y obligaciones).</a:t>
            </a:r>
          </a:p>
          <a:p>
            <a:pPr marL="285750" indent="-285750" algn="just">
              <a:buFont typeface="Arial" panose="020B0604020202020204" pitchFamily="34" charset="0"/>
              <a:buChar char="•"/>
            </a:pPr>
            <a:endParaRPr lang="es-MX" sz="1400" dirty="0">
              <a:latin typeface="Arial"/>
              <a:cs typeface="Arial"/>
            </a:endParaRPr>
          </a:p>
          <a:p>
            <a:pPr marL="285750" indent="-285750" algn="just">
              <a:buFont typeface="Arial" panose="020B0604020202020204" pitchFamily="34" charset="0"/>
              <a:buChar char="•"/>
            </a:pPr>
            <a:r>
              <a:rPr lang="es-MX" sz="1400" b="1" dirty="0">
                <a:latin typeface="Arial"/>
                <a:cs typeface="Arial"/>
              </a:rPr>
              <a:t>Peligro: </a:t>
            </a:r>
            <a:r>
              <a:rPr lang="es-MX" sz="1400" dirty="0">
                <a:latin typeface="Arial"/>
                <a:cs typeface="Arial"/>
              </a:rPr>
              <a:t>Corresponde a cualquier fuente, situación o condición con potencial de causar lesiones o afectar la salud de las personas. </a:t>
            </a:r>
          </a:p>
          <a:p>
            <a:pPr marL="285750" indent="-285750" algn="just">
              <a:buFont typeface="Arial" panose="020B0604020202020204" pitchFamily="34" charset="0"/>
              <a:buChar char="•"/>
            </a:pPr>
            <a:endParaRPr lang="es-MX" sz="1400" dirty="0">
              <a:latin typeface="Arial"/>
              <a:cs typeface="Arial"/>
            </a:endParaRPr>
          </a:p>
          <a:p>
            <a:pPr marL="285750" indent="-285750" algn="just">
              <a:buFont typeface="Arial" panose="020B0604020202020204" pitchFamily="34" charset="0"/>
              <a:buChar char="•"/>
            </a:pPr>
            <a:r>
              <a:rPr lang="es-MX" sz="1400" b="1" dirty="0">
                <a:latin typeface="Arial"/>
                <a:cs typeface="Arial"/>
              </a:rPr>
              <a:t>Riesgo:</a:t>
            </a:r>
            <a:r>
              <a:rPr lang="es-MX" sz="1400" dirty="0">
                <a:latin typeface="Arial"/>
                <a:cs typeface="Arial"/>
              </a:rPr>
              <a:t> Es aquella posibilidad de que las personas trabajadoras sufran un daño a su vida o salud, a consecuencia de los peligros involucrados en la actividad laboral, considerando la probabilidad que el daño ocurra y la gravedad de éste.</a:t>
            </a:r>
          </a:p>
        </p:txBody>
      </p:sp>
    </p:spTree>
    <p:extLst>
      <p:ext uri="{BB962C8B-B14F-4D97-AF65-F5344CB8AC3E}">
        <p14:creationId xmlns:p14="http://schemas.microsoft.com/office/powerpoint/2010/main" val="3213859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5">
          <a:extLst>
            <a:ext uri="{FF2B5EF4-FFF2-40B4-BE49-F238E27FC236}">
              <a16:creationId xmlns:a16="http://schemas.microsoft.com/office/drawing/2014/main" id="{B5693995-476F-CB92-A225-C690B593CC55}"/>
            </a:ext>
          </a:extLst>
        </p:cNvPr>
        <p:cNvGrpSpPr/>
        <p:nvPr/>
      </p:nvGrpSpPr>
      <p:grpSpPr>
        <a:xfrm>
          <a:off x="0" y="0"/>
          <a:ext cx="0" cy="0"/>
          <a:chOff x="0" y="0"/>
          <a:chExt cx="0" cy="0"/>
        </a:xfrm>
      </p:grpSpPr>
      <p:sp>
        <p:nvSpPr>
          <p:cNvPr id="217" name="Google Shape;217;p4">
            <a:extLst>
              <a:ext uri="{FF2B5EF4-FFF2-40B4-BE49-F238E27FC236}">
                <a16:creationId xmlns:a16="http://schemas.microsoft.com/office/drawing/2014/main" id="{1AAA5BB4-80CB-8D3C-4A86-2A33B9E337C4}"/>
              </a:ext>
            </a:extLst>
          </p:cNvPr>
          <p:cNvSpPr txBox="1"/>
          <p:nvPr/>
        </p:nvSpPr>
        <p:spPr>
          <a:xfrm>
            <a:off x="775514" y="433373"/>
            <a:ext cx="3448278" cy="523180"/>
          </a:xfrm>
          <a:prstGeom prst="rect">
            <a:avLst/>
          </a:prstGeom>
          <a:noFill/>
          <a:ln>
            <a:noFill/>
          </a:ln>
        </p:spPr>
        <p:txBody>
          <a:bodyPr spcFirstLastPara="1" wrap="square" lIns="91425" tIns="45700" rIns="91425" bIns="45700" anchor="t" anchorCtr="0">
            <a:spAutoFit/>
          </a:bodyPr>
          <a:lstStyle/>
          <a:p>
            <a:pPr defTabSz="914411" eaLnBrk="0" fontAlgn="base" hangingPunct="0">
              <a:spcBef>
                <a:spcPct val="0"/>
              </a:spcBef>
              <a:spcAft>
                <a:spcPct val="0"/>
              </a:spcAft>
              <a:defRPr/>
            </a:pPr>
            <a:r>
              <a:rPr lang="es-CL" sz="2800" b="1" dirty="0">
                <a:solidFill>
                  <a:schemeClr val="tx1">
                    <a:lumMod val="75000"/>
                    <a:lumOff val="25000"/>
                  </a:schemeClr>
                </a:solidFill>
                <a:latin typeface="Arial" panose="020B0604020202020204" pitchFamily="34" charset="0"/>
                <a:cs typeface="Arial" panose="020B0604020202020204" pitchFamily="34" charset="0"/>
              </a:rPr>
              <a:t>Mapa de Riesgos</a:t>
            </a:r>
          </a:p>
        </p:txBody>
      </p:sp>
      <p:sp>
        <p:nvSpPr>
          <p:cNvPr id="5" name="AutoShape 4" descr="Matriz IPER: ¿Qué es? y ¿Cómo implementarla? - Runa">
            <a:extLst>
              <a:ext uri="{FF2B5EF4-FFF2-40B4-BE49-F238E27FC236}">
                <a16:creationId xmlns:a16="http://schemas.microsoft.com/office/drawing/2014/main" id="{B1816207-9993-7811-1075-210FDEF180B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dirty="0"/>
          </a:p>
        </p:txBody>
      </p:sp>
      <p:sp>
        <p:nvSpPr>
          <p:cNvPr id="6" name="CuadroTexto 5"/>
          <p:cNvSpPr txBox="1"/>
          <p:nvPr/>
        </p:nvSpPr>
        <p:spPr>
          <a:xfrm>
            <a:off x="567568" y="1491496"/>
            <a:ext cx="5680832" cy="3570208"/>
          </a:xfrm>
          <a:prstGeom prst="rect">
            <a:avLst/>
          </a:prstGeom>
          <a:noFill/>
        </p:spPr>
        <p:txBody>
          <a:bodyPr wrap="square" rtlCol="0">
            <a:spAutoFit/>
          </a:bodyPr>
          <a:lstStyle/>
          <a:p>
            <a:pPr lvl="0"/>
            <a:r>
              <a:rPr lang="es-CL" b="1" dirty="0">
                <a:latin typeface="Arial" panose="020B0604020202020204" pitchFamily="34" charset="0"/>
                <a:cs typeface="Arial" panose="020B0604020202020204" pitchFamily="34" charset="0"/>
              </a:rPr>
              <a:t>Objetivos</a:t>
            </a:r>
          </a:p>
          <a:p>
            <a:pPr lvl="0"/>
            <a:endParaRPr lang="es-CL" sz="1600" dirty="0">
              <a:latin typeface="Arial" panose="020B0604020202020204" pitchFamily="34" charset="0"/>
              <a:cs typeface="Arial" panose="020B0604020202020204" pitchFamily="34" charset="0"/>
            </a:endParaRPr>
          </a:p>
          <a:p>
            <a:pPr marL="285750" lvl="0" indent="-285750" algn="just">
              <a:buFont typeface="Arial" panose="020B0604020202020204" pitchFamily="34" charset="0"/>
              <a:buChar char="•"/>
            </a:pPr>
            <a:r>
              <a:rPr lang="es-CL" sz="1600" dirty="0">
                <a:latin typeface="Arial" panose="020B0604020202020204" pitchFamily="34" charset="0"/>
                <a:cs typeface="Arial" panose="020B0604020202020204" pitchFamily="34" charset="0"/>
              </a:rPr>
              <a:t>Identificar y analizar los riesgos en los lugares o centros de trabajo.</a:t>
            </a:r>
          </a:p>
          <a:p>
            <a:pPr marL="285750" lvl="0" indent="-285750" algn="just">
              <a:buFont typeface="Arial" panose="020B0604020202020204" pitchFamily="34" charset="0"/>
              <a:buChar char="•"/>
            </a:pPr>
            <a:endParaRPr lang="es-CL" sz="1600" dirty="0">
              <a:latin typeface="Arial" panose="020B0604020202020204" pitchFamily="34" charset="0"/>
              <a:cs typeface="Arial" panose="020B0604020202020204" pitchFamily="34" charset="0"/>
            </a:endParaRPr>
          </a:p>
          <a:p>
            <a:pPr marL="285750" lvl="0" indent="-285750" algn="just">
              <a:buFont typeface="Arial" panose="020B0604020202020204" pitchFamily="34" charset="0"/>
              <a:buChar char="•"/>
            </a:pPr>
            <a:r>
              <a:rPr lang="es-CL" sz="1600" dirty="0">
                <a:latin typeface="Arial" panose="020B0604020202020204" pitchFamily="34" charset="0"/>
                <a:cs typeface="Arial" panose="020B0604020202020204" pitchFamily="34" charset="0"/>
              </a:rPr>
              <a:t>Implementar controles específicos para riesgos potenciales.</a:t>
            </a:r>
          </a:p>
          <a:p>
            <a:pPr marL="285750" lvl="0" indent="-285750" algn="just">
              <a:buFont typeface="Arial" panose="020B0604020202020204" pitchFamily="34" charset="0"/>
              <a:buChar char="•"/>
            </a:pPr>
            <a:endParaRPr lang="es-CL" sz="1600" dirty="0">
              <a:latin typeface="Arial" panose="020B0604020202020204" pitchFamily="34" charset="0"/>
              <a:cs typeface="Arial" panose="020B0604020202020204" pitchFamily="34" charset="0"/>
            </a:endParaRPr>
          </a:p>
          <a:p>
            <a:pPr marL="285750" lvl="0" indent="-285750" algn="just">
              <a:buFont typeface="Arial" panose="020B0604020202020204" pitchFamily="34" charset="0"/>
              <a:buChar char="•"/>
            </a:pPr>
            <a:r>
              <a:rPr lang="es-CL" sz="1600" dirty="0">
                <a:latin typeface="Arial" panose="020B0604020202020204" pitchFamily="34" charset="0"/>
                <a:cs typeface="Arial" panose="020B0604020202020204" pitchFamily="34" charset="0"/>
              </a:rPr>
              <a:t>Entregar una noción clara y visible de los riesgos existentes.</a:t>
            </a:r>
          </a:p>
          <a:p>
            <a:pPr marL="285750" lvl="0" indent="-285750" algn="just">
              <a:buFont typeface="Arial" panose="020B0604020202020204" pitchFamily="34" charset="0"/>
              <a:buChar char="•"/>
            </a:pPr>
            <a:endParaRPr lang="es-CL" sz="1600" dirty="0">
              <a:latin typeface="Arial" panose="020B0604020202020204" pitchFamily="34" charset="0"/>
              <a:cs typeface="Arial" panose="020B0604020202020204" pitchFamily="34" charset="0"/>
            </a:endParaRPr>
          </a:p>
          <a:p>
            <a:pPr marL="285750" lvl="0" indent="-285750" algn="just">
              <a:buFont typeface="Arial" panose="020B0604020202020204" pitchFamily="34" charset="0"/>
              <a:buChar char="•"/>
            </a:pPr>
            <a:r>
              <a:rPr lang="es-CL" sz="1600" dirty="0">
                <a:latin typeface="Arial" panose="020B0604020202020204" pitchFamily="34" charset="0"/>
                <a:cs typeface="Arial" panose="020B0604020202020204" pitchFamily="34" charset="0"/>
              </a:rPr>
              <a:t>Contribuir a la participación de las personas trabajadoras.</a:t>
            </a:r>
          </a:p>
          <a:p>
            <a:pPr lvl="0"/>
            <a:endParaRPr lang="es-CL" sz="1600" dirty="0">
              <a:latin typeface="Arial" panose="020B0604020202020204" pitchFamily="34" charset="0"/>
              <a:cs typeface="Arial" panose="020B0604020202020204" pitchFamily="34" charset="0"/>
            </a:endParaRPr>
          </a:p>
          <a:p>
            <a:endParaRPr lang="es-CL" sz="1600" dirty="0">
              <a:latin typeface="Arial" panose="020B0604020202020204" pitchFamily="34" charset="0"/>
              <a:cs typeface="Arial" panose="020B0604020202020204" pitchFamily="34" charset="0"/>
            </a:endParaRPr>
          </a:p>
        </p:txBody>
      </p:sp>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9937" y="0"/>
            <a:ext cx="5072063" cy="6858000"/>
          </a:xfrm>
          <a:prstGeom prst="rect">
            <a:avLst/>
          </a:prstGeom>
        </p:spPr>
      </p:pic>
    </p:spTree>
    <p:extLst>
      <p:ext uri="{BB962C8B-B14F-4D97-AF65-F5344CB8AC3E}">
        <p14:creationId xmlns:p14="http://schemas.microsoft.com/office/powerpoint/2010/main" val="2155340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5">
          <a:extLst>
            <a:ext uri="{FF2B5EF4-FFF2-40B4-BE49-F238E27FC236}">
              <a16:creationId xmlns:a16="http://schemas.microsoft.com/office/drawing/2014/main" id="{4673785E-B51F-01FA-8F5F-A1217C700ABF}"/>
            </a:ext>
          </a:extLst>
        </p:cNvPr>
        <p:cNvGrpSpPr/>
        <p:nvPr/>
      </p:nvGrpSpPr>
      <p:grpSpPr>
        <a:xfrm>
          <a:off x="0" y="0"/>
          <a:ext cx="0" cy="0"/>
          <a:chOff x="0" y="0"/>
          <a:chExt cx="0" cy="0"/>
        </a:xfrm>
      </p:grpSpPr>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9937" y="0"/>
            <a:ext cx="5072063" cy="6858000"/>
          </a:xfrm>
          <a:prstGeom prst="rect">
            <a:avLst/>
          </a:prstGeom>
        </p:spPr>
      </p:pic>
      <p:sp>
        <p:nvSpPr>
          <p:cNvPr id="7" name="CuadroTexto 6">
            <a:extLst>
              <a:ext uri="{FF2B5EF4-FFF2-40B4-BE49-F238E27FC236}">
                <a16:creationId xmlns:a16="http://schemas.microsoft.com/office/drawing/2014/main" id="{645D3F87-AD44-88A5-B1DE-1B54A524B016}"/>
              </a:ext>
            </a:extLst>
          </p:cNvPr>
          <p:cNvSpPr txBox="1"/>
          <p:nvPr/>
        </p:nvSpPr>
        <p:spPr>
          <a:xfrm>
            <a:off x="500221" y="1289953"/>
            <a:ext cx="6421689" cy="4278094"/>
          </a:xfrm>
          <a:prstGeom prst="rect">
            <a:avLst/>
          </a:prstGeom>
          <a:noFill/>
        </p:spPr>
        <p:txBody>
          <a:bodyPr wrap="square">
            <a:spAutoFit/>
          </a:bodyPr>
          <a:lstStyle/>
          <a:p>
            <a:pPr marL="285750" indent="-285750" algn="just">
              <a:spcBef>
                <a:spcPts val="200"/>
              </a:spcBef>
              <a:spcAft>
                <a:spcPts val="200"/>
              </a:spcAft>
              <a:buFont typeface="Arial" panose="020B0604020202020204" pitchFamily="34" charset="0"/>
              <a:buChar char="•"/>
            </a:pPr>
            <a:r>
              <a:rPr lang="es-MX" sz="1400" dirty="0">
                <a:solidFill>
                  <a:schemeClr val="tx1">
                    <a:lumMod val="75000"/>
                    <a:lumOff val="25000"/>
                  </a:schemeClr>
                </a:solidFill>
                <a:latin typeface="Arial" panose="020B0604020202020204" pitchFamily="34" charset="0"/>
                <a:cs typeface="Arial" panose="020B0604020202020204" pitchFamily="34" charset="0"/>
              </a:rPr>
              <a:t>Contar con una matriz de identificación de peligros y evaluación de riesgos y un programa de gestión de riesgos, que consideren el enfoque de género, el principio de la mejora continua, la participación de las personas trabajadoras y sus representantes y el cumplimiento eficiente y efectivo de las medidas de control adoptadas.</a:t>
            </a:r>
          </a:p>
          <a:p>
            <a:pPr marL="285750" indent="-285750" algn="just">
              <a:spcBef>
                <a:spcPts val="200"/>
              </a:spcBef>
              <a:spcAft>
                <a:spcPts val="200"/>
              </a:spcAft>
              <a:buFont typeface="Arial" panose="020B0604020202020204" pitchFamily="34" charset="0"/>
              <a:buChar char="•"/>
            </a:pPr>
            <a:r>
              <a:rPr lang="es-MX" sz="1400" dirty="0">
                <a:solidFill>
                  <a:schemeClr val="tx1">
                    <a:lumMod val="75000"/>
                    <a:lumOff val="25000"/>
                  </a:schemeClr>
                </a:solidFill>
                <a:latin typeface="Arial" panose="020B0604020202020204" pitchFamily="34" charset="0"/>
                <a:cs typeface="Arial" panose="020B0604020202020204" pitchFamily="34" charset="0"/>
              </a:rPr>
              <a:t>Deberá garantizar la elaboración, implementación y actualización del Mapa de Riesgos, considerando como mínimo: </a:t>
            </a:r>
          </a:p>
          <a:p>
            <a:pPr marL="742950" lvl="1" indent="-285750" algn="just">
              <a:spcBef>
                <a:spcPts val="200"/>
              </a:spcBef>
              <a:spcAft>
                <a:spcPts val="200"/>
              </a:spcAft>
              <a:buFont typeface="Arial" panose="020B0604020202020204" pitchFamily="34" charset="0"/>
              <a:buChar char="•"/>
            </a:pPr>
            <a:r>
              <a:rPr lang="es-MX" sz="1400" dirty="0">
                <a:solidFill>
                  <a:schemeClr val="tx1">
                    <a:lumMod val="75000"/>
                    <a:lumOff val="25000"/>
                  </a:schemeClr>
                </a:solidFill>
                <a:latin typeface="Arial" panose="020B0604020202020204" pitchFamily="34" charset="0"/>
                <a:cs typeface="Arial" panose="020B0604020202020204" pitchFamily="34" charset="0"/>
              </a:rPr>
              <a:t>Un croquis o plano de planta del lugar de trabajo.</a:t>
            </a:r>
          </a:p>
          <a:p>
            <a:pPr marL="742950" lvl="1" indent="-285750" algn="just">
              <a:spcBef>
                <a:spcPts val="200"/>
              </a:spcBef>
              <a:spcAft>
                <a:spcPts val="200"/>
              </a:spcAft>
              <a:buFont typeface="Arial" panose="020B0604020202020204" pitchFamily="34" charset="0"/>
              <a:buChar char="•"/>
            </a:pPr>
            <a:r>
              <a:rPr lang="es-MX" sz="1400" dirty="0">
                <a:solidFill>
                  <a:schemeClr val="tx1">
                    <a:lumMod val="75000"/>
                    <a:lumOff val="25000"/>
                  </a:schemeClr>
                </a:solidFill>
                <a:latin typeface="Arial" panose="020B0604020202020204" pitchFamily="34" charset="0"/>
                <a:cs typeface="Arial" panose="020B0604020202020204" pitchFamily="34" charset="0"/>
              </a:rPr>
              <a:t>Indicar, a través de símbolos, los principales riesgos existentes en el lugar de trabajo.</a:t>
            </a:r>
          </a:p>
          <a:p>
            <a:pPr lvl="1" algn="just">
              <a:spcBef>
                <a:spcPts val="200"/>
              </a:spcBef>
              <a:spcAft>
                <a:spcPts val="200"/>
              </a:spcAft>
            </a:pPr>
            <a:endParaRPr lang="es-MX" sz="1400" dirty="0">
              <a:solidFill>
                <a:schemeClr val="tx1">
                  <a:lumMod val="75000"/>
                  <a:lumOff val="25000"/>
                </a:schemeClr>
              </a:solidFill>
              <a:latin typeface="Arial" panose="020B0604020202020204" pitchFamily="34" charset="0"/>
              <a:cs typeface="Arial" panose="020B0604020202020204" pitchFamily="34" charset="0"/>
            </a:endParaRPr>
          </a:p>
          <a:p>
            <a:pPr marL="285750" lvl="1" indent="-285750" algn="just">
              <a:spcBef>
                <a:spcPts val="200"/>
              </a:spcBef>
              <a:spcAft>
                <a:spcPts val="200"/>
              </a:spcAft>
              <a:buFont typeface="Arial" panose="020B0604020202020204" pitchFamily="34" charset="0"/>
              <a:buChar char="•"/>
            </a:pPr>
            <a:r>
              <a:rPr lang="es-MX" sz="1400" dirty="0">
                <a:solidFill>
                  <a:schemeClr val="tx1">
                    <a:lumMod val="75000"/>
                    <a:lumOff val="25000"/>
                  </a:schemeClr>
                </a:solidFill>
                <a:latin typeface="Arial" panose="020B0604020202020204" pitchFamily="34" charset="0"/>
                <a:cs typeface="Arial" panose="020B0604020202020204" pitchFamily="34" charset="0"/>
              </a:rPr>
              <a:t>Será obligación de la entidad empleadora la mantención del mapa de riesgos, en sitios visibles y de fácil acceso, que permitan la identificación de los principales riesgos a los que están expuestos las personas trabajadoras.</a:t>
            </a:r>
          </a:p>
          <a:p>
            <a:pPr marL="285750" lvl="1" indent="-285750" algn="just">
              <a:spcBef>
                <a:spcPts val="200"/>
              </a:spcBef>
              <a:spcAft>
                <a:spcPts val="200"/>
              </a:spcAft>
              <a:buFont typeface="Arial" panose="020B0604020202020204" pitchFamily="34" charset="0"/>
              <a:buChar char="•"/>
            </a:pPr>
            <a:r>
              <a:rPr lang="es-MX" sz="1400" dirty="0">
                <a:solidFill>
                  <a:schemeClr val="tx1">
                    <a:lumMod val="75000"/>
                    <a:lumOff val="25000"/>
                  </a:schemeClr>
                </a:solidFill>
                <a:latin typeface="Arial" panose="020B0604020202020204" pitchFamily="34" charset="0"/>
                <a:cs typeface="Arial" panose="020B0604020202020204" pitchFamily="34" charset="0"/>
              </a:rPr>
              <a:t>Deberá reforzar la participación activa del Comité Paritario de Higiene y Seguridad (CPHS), o Delegado SST, en la elaboración del o los mapas de riesgo.</a:t>
            </a:r>
          </a:p>
        </p:txBody>
      </p:sp>
      <p:sp>
        <p:nvSpPr>
          <p:cNvPr id="12" name="Google Shape;217;p4">
            <a:extLst>
              <a:ext uri="{FF2B5EF4-FFF2-40B4-BE49-F238E27FC236}">
                <a16:creationId xmlns:a16="http://schemas.microsoft.com/office/drawing/2014/main" id="{A6F787D2-6ECD-C521-E643-E37B98B39B97}"/>
              </a:ext>
            </a:extLst>
          </p:cNvPr>
          <p:cNvSpPr txBox="1"/>
          <p:nvPr/>
        </p:nvSpPr>
        <p:spPr>
          <a:xfrm>
            <a:off x="710308" y="463643"/>
            <a:ext cx="8626052" cy="461624"/>
          </a:xfrm>
          <a:prstGeom prst="rect">
            <a:avLst/>
          </a:prstGeom>
          <a:noFill/>
          <a:ln>
            <a:noFill/>
          </a:ln>
        </p:spPr>
        <p:txBody>
          <a:bodyPr spcFirstLastPara="1" wrap="square" lIns="91425" tIns="45700" rIns="91425" bIns="45700" anchor="t" anchorCtr="0">
            <a:spAutoFit/>
          </a:bodyPr>
          <a:lstStyle/>
          <a:p>
            <a:pPr defTabSz="914411" eaLnBrk="0" fontAlgn="base" hangingPunct="0">
              <a:spcBef>
                <a:spcPct val="0"/>
              </a:spcBef>
              <a:spcAft>
                <a:spcPct val="0"/>
              </a:spcAft>
              <a:defRPr/>
            </a:pPr>
            <a:r>
              <a:rPr lang="es-CL" sz="2400" b="1" dirty="0">
                <a:solidFill>
                  <a:schemeClr val="tx1">
                    <a:lumMod val="75000"/>
                    <a:lumOff val="25000"/>
                  </a:schemeClr>
                </a:solidFill>
                <a:latin typeface="Arial" panose="020B0604020202020204" pitchFamily="34" charset="0"/>
                <a:cs typeface="Arial" panose="020B0604020202020204" pitchFamily="34" charset="0"/>
              </a:rPr>
              <a:t>Obligaciones Entidad Empleadora, según DS N°44</a:t>
            </a:r>
          </a:p>
        </p:txBody>
      </p:sp>
    </p:spTree>
    <p:extLst>
      <p:ext uri="{BB962C8B-B14F-4D97-AF65-F5344CB8AC3E}">
        <p14:creationId xmlns:p14="http://schemas.microsoft.com/office/powerpoint/2010/main" val="806578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5">
          <a:extLst>
            <a:ext uri="{FF2B5EF4-FFF2-40B4-BE49-F238E27FC236}">
              <a16:creationId xmlns:a16="http://schemas.microsoft.com/office/drawing/2014/main" id="{836A601C-DD14-8D1B-C34A-7E5BC4DDCFC5}"/>
            </a:ext>
          </a:extLst>
        </p:cNvPr>
        <p:cNvGrpSpPr/>
        <p:nvPr/>
      </p:nvGrpSpPr>
      <p:grpSpPr>
        <a:xfrm>
          <a:off x="0" y="0"/>
          <a:ext cx="0" cy="0"/>
          <a:chOff x="0" y="0"/>
          <a:chExt cx="0" cy="0"/>
        </a:xfrm>
      </p:grpSpPr>
      <p:sp>
        <p:nvSpPr>
          <p:cNvPr id="217" name="Google Shape;217;p4">
            <a:extLst>
              <a:ext uri="{FF2B5EF4-FFF2-40B4-BE49-F238E27FC236}">
                <a16:creationId xmlns:a16="http://schemas.microsoft.com/office/drawing/2014/main" id="{19A960E0-F94A-B0F4-7175-4E189707986B}"/>
              </a:ext>
            </a:extLst>
          </p:cNvPr>
          <p:cNvSpPr txBox="1"/>
          <p:nvPr/>
        </p:nvSpPr>
        <p:spPr>
          <a:xfrm>
            <a:off x="653015" y="476672"/>
            <a:ext cx="10577070" cy="523180"/>
          </a:xfrm>
          <a:prstGeom prst="rect">
            <a:avLst/>
          </a:prstGeom>
          <a:noFill/>
          <a:ln>
            <a:noFill/>
          </a:ln>
        </p:spPr>
        <p:txBody>
          <a:bodyPr spcFirstLastPara="1" wrap="square" lIns="91425" tIns="45700" rIns="91425" bIns="45700" anchor="t" anchorCtr="0">
            <a:spAutoFit/>
          </a:bodyPr>
          <a:lstStyle/>
          <a:p>
            <a:pPr defTabSz="914411" eaLnBrk="0" fontAlgn="base" hangingPunct="0">
              <a:spcBef>
                <a:spcPct val="0"/>
              </a:spcBef>
              <a:spcAft>
                <a:spcPct val="0"/>
              </a:spcAft>
              <a:defRPr/>
            </a:pPr>
            <a:r>
              <a:rPr lang="es-CL" sz="2800" b="1" dirty="0">
                <a:solidFill>
                  <a:schemeClr val="tx1">
                    <a:lumMod val="75000"/>
                    <a:lumOff val="25000"/>
                  </a:schemeClr>
                </a:solidFill>
                <a:latin typeface="Arial" panose="020B0604020202020204" pitchFamily="34" charset="0"/>
                <a:cs typeface="Arial" panose="020B0604020202020204" pitchFamily="34" charset="0"/>
              </a:rPr>
              <a:t>Funciones de un Mapa de Riesgos</a:t>
            </a:r>
          </a:p>
        </p:txBody>
      </p:sp>
      <p:sp>
        <p:nvSpPr>
          <p:cNvPr id="16" name="CuadroTexto 15">
            <a:extLst>
              <a:ext uri="{FF2B5EF4-FFF2-40B4-BE49-F238E27FC236}">
                <a16:creationId xmlns:a16="http://schemas.microsoft.com/office/drawing/2014/main" id="{7B5B952C-C953-1FAC-C4C1-8E11BD5B6637}"/>
              </a:ext>
            </a:extLst>
          </p:cNvPr>
          <p:cNvSpPr txBox="1"/>
          <p:nvPr/>
        </p:nvSpPr>
        <p:spPr>
          <a:xfrm>
            <a:off x="653015" y="1412776"/>
            <a:ext cx="10411537" cy="4185761"/>
          </a:xfrm>
          <a:prstGeom prst="rect">
            <a:avLst/>
          </a:prstGeom>
          <a:noFill/>
        </p:spPr>
        <p:txBody>
          <a:bodyPr wrap="square">
            <a:spAutoFit/>
          </a:bodyPr>
          <a:lstStyle/>
          <a:p>
            <a:pPr marL="342900" indent="-342900" algn="just">
              <a:buFont typeface="+mj-lt"/>
              <a:buAutoNum type="arabicPeriod"/>
            </a:pPr>
            <a:r>
              <a:rPr lang="es-MX" sz="1400" b="1" dirty="0">
                <a:latin typeface="Arial" panose="020B0604020202020204" pitchFamily="34" charset="0"/>
                <a:cs typeface="Arial" panose="020B0604020202020204" pitchFamily="34" charset="0"/>
              </a:rPr>
              <a:t>Identificación de riesgos: </a:t>
            </a:r>
            <a:r>
              <a:rPr lang="es-MX" sz="1400" dirty="0">
                <a:latin typeface="Arial" panose="020B0604020202020204" pitchFamily="34" charset="0"/>
                <a:cs typeface="Arial" panose="020B0604020202020204" pitchFamily="34" charset="0"/>
              </a:rPr>
              <a:t>permite ubicar y reconocer los riesgos existentes en el lugar de trabajo, clasificándolos según su orden en físico, químicos, biológico, ergonómico, psicosocial, emergencia y desastre.</a:t>
            </a:r>
          </a:p>
          <a:p>
            <a:pPr marL="342900" indent="-342900" algn="just">
              <a:buFont typeface="+mj-lt"/>
              <a:buAutoNum type="arabicPeriod"/>
            </a:pPr>
            <a:endParaRPr lang="es-MX" sz="1400" b="0" i="0" u="none" strike="noStrike" baseline="0" dirty="0">
              <a:latin typeface="Arial" panose="020B0604020202020204" pitchFamily="34" charset="0"/>
              <a:cs typeface="Arial" panose="020B0604020202020204" pitchFamily="34" charset="0"/>
            </a:endParaRPr>
          </a:p>
          <a:p>
            <a:pPr marL="342900" indent="-342900" algn="just">
              <a:buFont typeface="+mj-lt"/>
              <a:buAutoNum type="arabicPeriod"/>
            </a:pPr>
            <a:r>
              <a:rPr lang="es-MX" sz="1400" b="1" i="0" u="none" strike="noStrike" baseline="0" dirty="0">
                <a:latin typeface="Arial" panose="020B0604020202020204" pitchFamily="34" charset="0"/>
                <a:cs typeface="Arial" panose="020B0604020202020204" pitchFamily="34" charset="0"/>
              </a:rPr>
              <a:t>Priorización para la gestión de riesgos: </a:t>
            </a:r>
            <a:r>
              <a:rPr lang="es-MX" sz="1400" b="0" i="0" u="none" strike="noStrike" baseline="0" dirty="0">
                <a:latin typeface="Arial" panose="020B0604020202020204" pitchFamily="34" charset="0"/>
                <a:cs typeface="Arial" panose="020B0604020202020204" pitchFamily="34" charset="0"/>
              </a:rPr>
              <a:t>ayuda a clasificar los riesgos en función de la magnitud del riesgo (gravedad y probabilidad de ocurrencia), implementando medidas de control específicas </a:t>
            </a:r>
            <a:r>
              <a:rPr lang="es-MX" sz="1400" dirty="0">
                <a:latin typeface="Arial" panose="020B0604020202020204" pitchFamily="34" charset="0"/>
                <a:cs typeface="Arial" panose="020B0604020202020204" pitchFamily="34" charset="0"/>
              </a:rPr>
              <a:t>(</a:t>
            </a:r>
            <a:r>
              <a:rPr lang="es-MX" sz="1400" b="0" i="0" u="none" strike="noStrike" baseline="0" dirty="0">
                <a:latin typeface="Arial" panose="020B0604020202020204" pitchFamily="34" charset="0"/>
                <a:cs typeface="Arial" panose="020B0604020202020204" pitchFamily="34" charset="0"/>
              </a:rPr>
              <a:t>asignación de recursos a las áreas de mayor potencialidad).</a:t>
            </a:r>
          </a:p>
          <a:p>
            <a:pPr marL="342900" indent="-342900" algn="just">
              <a:buFont typeface="+mj-lt"/>
              <a:buAutoNum type="arabicPeriod"/>
            </a:pPr>
            <a:endParaRPr lang="es-MX" sz="1400" b="1" i="0" u="none" strike="noStrike" baseline="0" dirty="0">
              <a:latin typeface="Arial" panose="020B0604020202020204" pitchFamily="34" charset="0"/>
              <a:cs typeface="Arial" panose="020B0604020202020204" pitchFamily="34" charset="0"/>
            </a:endParaRPr>
          </a:p>
          <a:p>
            <a:pPr marL="342900" indent="-342900" algn="just">
              <a:buFont typeface="+mj-lt"/>
              <a:buAutoNum type="arabicPeriod"/>
            </a:pPr>
            <a:r>
              <a:rPr lang="es-MX" sz="1400" b="1" i="0" u="none" strike="noStrike" baseline="0" dirty="0">
                <a:latin typeface="Arial" panose="020B0604020202020204" pitchFamily="34" charset="0"/>
                <a:cs typeface="Arial" panose="020B0604020202020204" pitchFamily="34" charset="0"/>
              </a:rPr>
              <a:t>Definición y planificación de estrategias preventivas: </a:t>
            </a:r>
            <a:r>
              <a:rPr lang="es-MX" sz="1400" b="0" i="0" u="none" strike="noStrike" baseline="0" dirty="0">
                <a:latin typeface="Arial" panose="020B0604020202020204" pitchFamily="34" charset="0"/>
                <a:cs typeface="Arial" panose="020B0604020202020204" pitchFamily="34" charset="0"/>
              </a:rPr>
              <a:t>sirve como base para diseñar estrategias y medidas de control que mitiguen o eliminen los riesgos, asegurando un entorno de trabajo más seguro y saludable.</a:t>
            </a:r>
          </a:p>
          <a:p>
            <a:pPr marL="342900" indent="-342900" algn="just">
              <a:buFont typeface="+mj-lt"/>
              <a:buAutoNum type="arabicPeriod"/>
            </a:pPr>
            <a:endParaRPr lang="es-MX" sz="1400" dirty="0">
              <a:latin typeface="Arial" panose="020B0604020202020204" pitchFamily="34" charset="0"/>
              <a:cs typeface="Arial" panose="020B0604020202020204" pitchFamily="34" charset="0"/>
            </a:endParaRPr>
          </a:p>
          <a:p>
            <a:pPr marL="342900" indent="-342900" algn="just">
              <a:buFont typeface="+mj-lt"/>
              <a:buAutoNum type="arabicPeriod"/>
            </a:pPr>
            <a:r>
              <a:rPr lang="es-MX" sz="1400" b="1" dirty="0">
                <a:latin typeface="Arial" panose="020B0604020202020204" pitchFamily="34" charset="0"/>
                <a:cs typeface="Arial" panose="020B0604020202020204" pitchFamily="34" charset="0"/>
              </a:rPr>
              <a:t>C</a:t>
            </a:r>
            <a:r>
              <a:rPr lang="es-MX" sz="1400" b="1" i="0" u="none" strike="noStrike" baseline="0" dirty="0">
                <a:latin typeface="Arial" panose="020B0604020202020204" pitchFamily="34" charset="0"/>
                <a:cs typeface="Arial" panose="020B0604020202020204" pitchFamily="34" charset="0"/>
              </a:rPr>
              <a:t>apacitación y formación en seguridad laboral: </a:t>
            </a:r>
            <a:r>
              <a:rPr lang="es-MX" sz="1400" b="0" i="0" u="none" strike="noStrike" baseline="0" dirty="0">
                <a:latin typeface="Arial" panose="020B0604020202020204" pitchFamily="34" charset="0"/>
                <a:cs typeface="Arial" panose="020B0604020202020204" pitchFamily="34" charset="0"/>
              </a:rPr>
              <a:t>actúa como una herramienta para capacitar a las personas trabajadoras, </a:t>
            </a:r>
            <a:r>
              <a:rPr lang="es-MX" sz="1400" dirty="0">
                <a:latin typeface="Arial" panose="020B0604020202020204" pitchFamily="34" charset="0"/>
                <a:cs typeface="Arial" panose="020B0604020202020204" pitchFamily="34" charset="0"/>
              </a:rPr>
              <a:t>permitiendo desarrollar </a:t>
            </a:r>
            <a:r>
              <a:rPr lang="es-MX" sz="1400" b="0" i="0" u="none" strike="noStrike" baseline="0" dirty="0">
                <a:latin typeface="Arial" panose="020B0604020202020204" pitchFamily="34" charset="0"/>
                <a:cs typeface="Arial" panose="020B0604020202020204" pitchFamily="34" charset="0"/>
              </a:rPr>
              <a:t>habilidades para la implementación de controles, contribuyendo así a una cultura preventiva.</a:t>
            </a:r>
          </a:p>
          <a:p>
            <a:pPr marL="342900" indent="-342900" algn="just">
              <a:buFont typeface="+mj-lt"/>
              <a:buAutoNum type="arabicPeriod"/>
            </a:pPr>
            <a:endParaRPr lang="es-MX" sz="1400" b="1" i="0" u="none" strike="noStrike" baseline="0" dirty="0">
              <a:latin typeface="Arial" panose="020B0604020202020204" pitchFamily="34" charset="0"/>
              <a:cs typeface="Arial" panose="020B0604020202020204" pitchFamily="34" charset="0"/>
            </a:endParaRPr>
          </a:p>
          <a:p>
            <a:pPr marL="342900" indent="-342900" algn="just">
              <a:buFont typeface="+mj-lt"/>
              <a:buAutoNum type="arabicPeriod"/>
            </a:pPr>
            <a:r>
              <a:rPr lang="es-MX" sz="1400" b="1" i="0" u="none" strike="noStrike" baseline="0" dirty="0">
                <a:latin typeface="Arial" panose="020B0604020202020204" pitchFamily="34" charset="0"/>
                <a:cs typeface="Arial" panose="020B0604020202020204" pitchFamily="34" charset="0"/>
              </a:rPr>
              <a:t>Participación y sensibilización: </a:t>
            </a:r>
            <a:r>
              <a:rPr lang="es-MX" sz="1400" b="0" i="0" u="none" strike="noStrike" baseline="0" dirty="0">
                <a:latin typeface="Arial" panose="020B0604020202020204" pitchFamily="34" charset="0"/>
                <a:cs typeface="Arial" panose="020B0604020202020204" pitchFamily="34" charset="0"/>
              </a:rPr>
              <a:t>proporciona una representación visual de </a:t>
            </a:r>
            <a:r>
              <a:rPr lang="es-MX" sz="1400" dirty="0">
                <a:latin typeface="Arial" panose="020B0604020202020204" pitchFamily="34" charset="0"/>
                <a:cs typeface="Arial" panose="020B0604020202020204" pitchFamily="34" charset="0"/>
              </a:rPr>
              <a:t>los riesgos presentes en el lugar de trabajo, </a:t>
            </a:r>
            <a:r>
              <a:rPr lang="es-MX" sz="1400" b="0" i="0" u="none" strike="noStrike" baseline="0" dirty="0">
                <a:latin typeface="Arial" panose="020B0604020202020204" pitchFamily="34" charset="0"/>
                <a:cs typeface="Arial" panose="020B0604020202020204" pitchFamily="34" charset="0"/>
              </a:rPr>
              <a:t>fomentando la comprensión y la participación activa de las personas trabajadoras en la identificaci</a:t>
            </a:r>
            <a:r>
              <a:rPr lang="es-MX" sz="1400" dirty="0">
                <a:latin typeface="Arial" panose="020B0604020202020204" pitchFamily="34" charset="0"/>
                <a:cs typeface="Arial" panose="020B0604020202020204" pitchFamily="34" charset="0"/>
              </a:rPr>
              <a:t>ón e </a:t>
            </a:r>
            <a:r>
              <a:rPr lang="es-MX" sz="1400" b="0" i="0" u="none" strike="noStrike" baseline="0" dirty="0">
                <a:latin typeface="Arial" panose="020B0604020202020204" pitchFamily="34" charset="0"/>
                <a:cs typeface="Arial" panose="020B0604020202020204" pitchFamily="34" charset="0"/>
              </a:rPr>
              <a:t> implementación de controles preventivos.</a:t>
            </a:r>
          </a:p>
          <a:p>
            <a:pPr marL="342900" indent="-342900" algn="just">
              <a:buFont typeface="+mj-lt"/>
              <a:buAutoNum type="arabicPeriod"/>
            </a:pPr>
            <a:endParaRPr lang="es-MX" sz="1400" b="1" i="0" u="none" strike="noStrike" baseline="0" dirty="0">
              <a:latin typeface="Arial" panose="020B0604020202020204" pitchFamily="34" charset="0"/>
              <a:cs typeface="Arial" panose="020B0604020202020204" pitchFamily="34" charset="0"/>
            </a:endParaRPr>
          </a:p>
          <a:p>
            <a:pPr marL="342900" indent="-342900" algn="just">
              <a:buFont typeface="+mj-lt"/>
              <a:buAutoNum type="arabicPeriod"/>
            </a:pPr>
            <a:r>
              <a:rPr lang="es-MX" sz="1400" b="1" i="0" u="none" strike="noStrike" baseline="0" dirty="0">
                <a:latin typeface="Arial" panose="020B0604020202020204" pitchFamily="34" charset="0"/>
                <a:cs typeface="Arial" panose="020B0604020202020204" pitchFamily="34" charset="0"/>
              </a:rPr>
              <a:t>Monitoreo y mejora continua: </a:t>
            </a:r>
            <a:r>
              <a:rPr lang="es-MX" sz="1400" b="0" i="0" u="none" strike="noStrike" baseline="0" dirty="0">
                <a:latin typeface="Arial" panose="020B0604020202020204" pitchFamily="34" charset="0"/>
                <a:cs typeface="Arial" panose="020B0604020202020204" pitchFamily="34" charset="0"/>
              </a:rPr>
              <a:t>facilita el seguimiento de los riesgos a lo largo del tiempo, permitiendo actualizar y ajustar el mapa según los cambios en las condiciones laborales o tras la implementación de medidas correctivas.</a:t>
            </a:r>
            <a:endParaRPr lang="es-CL"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05530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5">
          <a:extLst>
            <a:ext uri="{FF2B5EF4-FFF2-40B4-BE49-F238E27FC236}">
              <a16:creationId xmlns:a16="http://schemas.microsoft.com/office/drawing/2014/main" id="{12A13150-5EE5-A98A-75C2-ED648C8EE96C}"/>
            </a:ext>
          </a:extLst>
        </p:cNvPr>
        <p:cNvGrpSpPr/>
        <p:nvPr/>
      </p:nvGrpSpPr>
      <p:grpSpPr>
        <a:xfrm>
          <a:off x="0" y="0"/>
          <a:ext cx="0" cy="0"/>
          <a:chOff x="0" y="0"/>
          <a:chExt cx="0" cy="0"/>
        </a:xfrm>
      </p:grpSpPr>
      <p:sp>
        <p:nvSpPr>
          <p:cNvPr id="217" name="Google Shape;217;p4">
            <a:extLst>
              <a:ext uri="{FF2B5EF4-FFF2-40B4-BE49-F238E27FC236}">
                <a16:creationId xmlns:a16="http://schemas.microsoft.com/office/drawing/2014/main" id="{7BE02F9D-5FB2-EC55-5451-6EA1FDEB713E}"/>
              </a:ext>
            </a:extLst>
          </p:cNvPr>
          <p:cNvSpPr txBox="1"/>
          <p:nvPr/>
        </p:nvSpPr>
        <p:spPr>
          <a:xfrm>
            <a:off x="839415" y="332591"/>
            <a:ext cx="10337347" cy="523180"/>
          </a:xfrm>
          <a:prstGeom prst="rect">
            <a:avLst/>
          </a:prstGeom>
          <a:noFill/>
          <a:ln>
            <a:noFill/>
          </a:ln>
        </p:spPr>
        <p:txBody>
          <a:bodyPr spcFirstLastPara="1" wrap="square" lIns="91425" tIns="45700" rIns="91425" bIns="45700" anchor="t" anchorCtr="0">
            <a:spAutoFit/>
          </a:bodyPr>
          <a:lstStyle/>
          <a:p>
            <a:pPr defTabSz="914411" eaLnBrk="0" fontAlgn="base" hangingPunct="0">
              <a:spcBef>
                <a:spcPct val="0"/>
              </a:spcBef>
              <a:spcAft>
                <a:spcPct val="0"/>
              </a:spcAft>
              <a:defRPr/>
            </a:pPr>
            <a:r>
              <a:rPr lang="es-CL" sz="2800" b="1" dirty="0">
                <a:solidFill>
                  <a:schemeClr val="tx1">
                    <a:lumMod val="75000"/>
                    <a:lumOff val="25000"/>
                  </a:schemeClr>
                </a:solidFill>
                <a:latin typeface="Arial" panose="020B0604020202020204" pitchFamily="34" charset="0"/>
                <a:cs typeface="Arial" panose="020B0604020202020204" pitchFamily="34" charset="0"/>
              </a:rPr>
              <a:t>Mapa de Riesgos: Señales, Símbolos, Colores y Formas</a:t>
            </a:r>
          </a:p>
        </p:txBody>
      </p:sp>
      <p:sp>
        <p:nvSpPr>
          <p:cNvPr id="5" name="CuadroTexto 4">
            <a:extLst>
              <a:ext uri="{FF2B5EF4-FFF2-40B4-BE49-F238E27FC236}">
                <a16:creationId xmlns:a16="http://schemas.microsoft.com/office/drawing/2014/main" id="{B25D4C29-293C-4A7A-38E1-7A9469A893EE}"/>
              </a:ext>
            </a:extLst>
          </p:cNvPr>
          <p:cNvSpPr txBox="1"/>
          <p:nvPr/>
        </p:nvSpPr>
        <p:spPr>
          <a:xfrm>
            <a:off x="839415" y="1044445"/>
            <a:ext cx="9433049" cy="584775"/>
          </a:xfrm>
          <a:prstGeom prst="rect">
            <a:avLst/>
          </a:prstGeom>
          <a:noFill/>
        </p:spPr>
        <p:txBody>
          <a:bodyPr wrap="square">
            <a:spAutoFit/>
          </a:bodyPr>
          <a:lstStyle/>
          <a:p>
            <a:pPr algn="just"/>
            <a:r>
              <a:rPr lang="es-MX" sz="1600" dirty="0">
                <a:solidFill>
                  <a:schemeClr val="tx1">
                    <a:lumMod val="85000"/>
                    <a:lumOff val="15000"/>
                  </a:schemeClr>
                </a:solidFill>
                <a:latin typeface="Arial" panose="020B0604020202020204" pitchFamily="34" charset="0"/>
                <a:cs typeface="Arial" panose="020B0604020202020204" pitchFamily="34" charset="0"/>
              </a:rPr>
              <a:t>En los mapas de riesgos, las señales utilizan colores y formas específicas para comunicar de manera clara y universal los peligros, riesgos, prohibiciones,  advertencias y obligaciones. </a:t>
            </a:r>
          </a:p>
        </p:txBody>
      </p:sp>
      <p:sp>
        <p:nvSpPr>
          <p:cNvPr id="6" name="Rectángulo: una sola esquina cortada 5">
            <a:extLst>
              <a:ext uri="{FF2B5EF4-FFF2-40B4-BE49-F238E27FC236}">
                <a16:creationId xmlns:a16="http://schemas.microsoft.com/office/drawing/2014/main" id="{70BD75E8-35AB-50B6-75AE-10CA736EBDF3}"/>
              </a:ext>
            </a:extLst>
          </p:cNvPr>
          <p:cNvSpPr/>
          <p:nvPr/>
        </p:nvSpPr>
        <p:spPr>
          <a:xfrm>
            <a:off x="1620840" y="4121034"/>
            <a:ext cx="3960000" cy="1828246"/>
          </a:xfrm>
          <a:prstGeom prst="snip1Rect">
            <a:avLst>
              <a:gd name="adj" fmla="val 0"/>
            </a:avLst>
          </a:prstGeom>
          <a:solidFill>
            <a:srgbClr val="00B050"/>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sz="1400" dirty="0">
              <a:latin typeface="Arial" panose="020B0604020202020204" pitchFamily="34" charset="0"/>
              <a:cs typeface="Arial" panose="020B0604020202020204" pitchFamily="34" charset="0"/>
            </a:endParaRPr>
          </a:p>
        </p:txBody>
      </p:sp>
      <p:sp>
        <p:nvSpPr>
          <p:cNvPr id="7" name="Rectángulo: una sola esquina cortada 6">
            <a:extLst>
              <a:ext uri="{FF2B5EF4-FFF2-40B4-BE49-F238E27FC236}">
                <a16:creationId xmlns:a16="http://schemas.microsoft.com/office/drawing/2014/main" id="{87FB82FF-FCD7-1DA5-EC69-52D508A27077}"/>
              </a:ext>
            </a:extLst>
          </p:cNvPr>
          <p:cNvSpPr/>
          <p:nvPr/>
        </p:nvSpPr>
        <p:spPr>
          <a:xfrm flipH="1">
            <a:off x="5736400" y="4121034"/>
            <a:ext cx="3960000" cy="1828246"/>
          </a:xfrm>
          <a:prstGeom prst="snip1Rect">
            <a:avLst>
              <a:gd name="adj" fmla="val 0"/>
            </a:avLst>
          </a:prstGeom>
          <a:solidFill>
            <a:srgbClr val="0070C0"/>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sz="1400" dirty="0">
              <a:latin typeface="Arial" panose="020B0604020202020204" pitchFamily="34" charset="0"/>
              <a:cs typeface="Arial" panose="020B0604020202020204" pitchFamily="34" charset="0"/>
            </a:endParaRPr>
          </a:p>
        </p:txBody>
      </p:sp>
      <p:sp>
        <p:nvSpPr>
          <p:cNvPr id="8" name="Rectángulo: una sola esquina cortada 7">
            <a:extLst>
              <a:ext uri="{FF2B5EF4-FFF2-40B4-BE49-F238E27FC236}">
                <a16:creationId xmlns:a16="http://schemas.microsoft.com/office/drawing/2014/main" id="{71478946-B09C-495D-C8C0-7CB3C24A746A}"/>
              </a:ext>
            </a:extLst>
          </p:cNvPr>
          <p:cNvSpPr/>
          <p:nvPr/>
        </p:nvSpPr>
        <p:spPr>
          <a:xfrm flipV="1">
            <a:off x="1620840" y="2219438"/>
            <a:ext cx="3960000" cy="1713618"/>
          </a:xfrm>
          <a:prstGeom prst="snip1Rect">
            <a:avLst>
              <a:gd name="adj" fmla="val 0"/>
            </a:avLst>
          </a:prstGeom>
          <a:solidFill>
            <a:srgbClr val="FF0000"/>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s-CL" sz="1400" dirty="0">
              <a:latin typeface="Arial" panose="020B0604020202020204" pitchFamily="34" charset="0"/>
              <a:cs typeface="Arial" panose="020B0604020202020204" pitchFamily="34" charset="0"/>
            </a:endParaRPr>
          </a:p>
        </p:txBody>
      </p:sp>
      <p:sp>
        <p:nvSpPr>
          <p:cNvPr id="9" name="Rectángulo: una sola esquina cortada 8">
            <a:extLst>
              <a:ext uri="{FF2B5EF4-FFF2-40B4-BE49-F238E27FC236}">
                <a16:creationId xmlns:a16="http://schemas.microsoft.com/office/drawing/2014/main" id="{5B108768-A83B-4583-9CF0-D59B678806D5}"/>
              </a:ext>
            </a:extLst>
          </p:cNvPr>
          <p:cNvSpPr/>
          <p:nvPr/>
        </p:nvSpPr>
        <p:spPr>
          <a:xfrm flipH="1" flipV="1">
            <a:off x="5725296" y="2217919"/>
            <a:ext cx="3960000" cy="1698995"/>
          </a:xfrm>
          <a:prstGeom prst="snip1Rect">
            <a:avLst>
              <a:gd name="adj" fmla="val 0"/>
            </a:avLst>
          </a:prstGeom>
          <a:solidFill>
            <a:srgbClr val="FFFF00"/>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s-CL" sz="1400" dirty="0">
              <a:latin typeface="Arial" panose="020B0604020202020204" pitchFamily="34" charset="0"/>
              <a:cs typeface="Arial" panose="020B0604020202020204" pitchFamily="34" charset="0"/>
            </a:endParaRPr>
          </a:p>
        </p:txBody>
      </p:sp>
      <p:sp>
        <p:nvSpPr>
          <p:cNvPr id="11" name="CuadroTexto 10">
            <a:extLst>
              <a:ext uri="{FF2B5EF4-FFF2-40B4-BE49-F238E27FC236}">
                <a16:creationId xmlns:a16="http://schemas.microsoft.com/office/drawing/2014/main" id="{26AC1366-305A-46A0-07AA-FE2A960D731E}"/>
              </a:ext>
            </a:extLst>
          </p:cNvPr>
          <p:cNvSpPr txBox="1"/>
          <p:nvPr/>
        </p:nvSpPr>
        <p:spPr>
          <a:xfrm>
            <a:off x="1764856" y="2271063"/>
            <a:ext cx="3645736" cy="1661993"/>
          </a:xfrm>
          <a:prstGeom prst="rect">
            <a:avLst/>
          </a:prstGeom>
          <a:noFill/>
          <a:ln>
            <a:noFill/>
          </a:ln>
        </p:spPr>
        <p:txBody>
          <a:bodyPr wrap="square">
            <a:spAutoFit/>
          </a:bodyPr>
          <a:lstStyle/>
          <a:p>
            <a:r>
              <a:rPr lang="es-MX" b="1" dirty="0">
                <a:solidFill>
                  <a:schemeClr val="bg1"/>
                </a:solidFill>
                <a:latin typeface="Arial" panose="020B0604020202020204" pitchFamily="34" charset="0"/>
                <a:cs typeface="Arial" panose="020B0604020202020204" pitchFamily="34" charset="0"/>
              </a:rPr>
              <a:t>Rojo</a:t>
            </a:r>
          </a:p>
          <a:p>
            <a:endParaRPr lang="es-MX" sz="1400" dirty="0">
              <a:solidFill>
                <a:schemeClr val="bg1"/>
              </a:solidFill>
              <a:latin typeface="Arial" panose="020B0604020202020204" pitchFamily="34" charset="0"/>
              <a:cs typeface="Arial" panose="020B0604020202020204" pitchFamily="34" charset="0"/>
            </a:endParaRPr>
          </a:p>
          <a:p>
            <a:r>
              <a:rPr lang="es-MX" sz="1400" dirty="0">
                <a:solidFill>
                  <a:schemeClr val="bg1"/>
                </a:solidFill>
                <a:latin typeface="Arial" panose="020B0604020202020204" pitchFamily="34" charset="0"/>
                <a:cs typeface="Arial" panose="020B0604020202020204" pitchFamily="34" charset="0"/>
              </a:rPr>
              <a:t>Prohibición o equipos de lucha contra incendios.</a:t>
            </a:r>
          </a:p>
          <a:p>
            <a:endParaRPr lang="es-MX" sz="1400" dirty="0">
              <a:solidFill>
                <a:schemeClr val="bg1"/>
              </a:solidFill>
              <a:latin typeface="Arial" panose="020B0604020202020204" pitchFamily="34" charset="0"/>
              <a:cs typeface="Arial" panose="020B0604020202020204" pitchFamily="34" charset="0"/>
            </a:endParaRPr>
          </a:p>
          <a:p>
            <a:r>
              <a:rPr lang="es-MX" sz="1400" dirty="0">
                <a:solidFill>
                  <a:schemeClr val="bg1"/>
                </a:solidFill>
                <a:latin typeface="Arial" panose="020B0604020202020204" pitchFamily="34" charset="0"/>
                <a:cs typeface="Arial" panose="020B0604020202020204" pitchFamily="34" charset="0"/>
              </a:rPr>
              <a:t>Ejemplo: Señales de "Prohibido fumar" o "Extintor". </a:t>
            </a:r>
          </a:p>
        </p:txBody>
      </p:sp>
      <p:sp>
        <p:nvSpPr>
          <p:cNvPr id="13" name="CuadroTexto 12">
            <a:extLst>
              <a:ext uri="{FF2B5EF4-FFF2-40B4-BE49-F238E27FC236}">
                <a16:creationId xmlns:a16="http://schemas.microsoft.com/office/drawing/2014/main" id="{BAFD6BAD-012D-2385-2CC6-3E9189ED144D}"/>
              </a:ext>
            </a:extLst>
          </p:cNvPr>
          <p:cNvSpPr txBox="1"/>
          <p:nvPr/>
        </p:nvSpPr>
        <p:spPr>
          <a:xfrm>
            <a:off x="5901732" y="2332618"/>
            <a:ext cx="3600400" cy="1231106"/>
          </a:xfrm>
          <a:prstGeom prst="rect">
            <a:avLst/>
          </a:prstGeom>
          <a:noFill/>
          <a:ln>
            <a:noFill/>
          </a:ln>
        </p:spPr>
        <p:txBody>
          <a:bodyPr wrap="square">
            <a:spAutoFit/>
          </a:bodyPr>
          <a:lstStyle/>
          <a:p>
            <a:r>
              <a:rPr lang="es-MX" b="1" dirty="0">
                <a:latin typeface="Arial" panose="020B0604020202020204" pitchFamily="34" charset="0"/>
                <a:cs typeface="Arial" panose="020B0604020202020204" pitchFamily="34" charset="0"/>
              </a:rPr>
              <a:t>Amarillo</a:t>
            </a:r>
          </a:p>
          <a:p>
            <a:endParaRPr lang="es-MX" sz="1400" b="1" dirty="0">
              <a:latin typeface="Arial" panose="020B0604020202020204" pitchFamily="34" charset="0"/>
              <a:cs typeface="Arial" panose="020B0604020202020204" pitchFamily="34" charset="0"/>
            </a:endParaRPr>
          </a:p>
          <a:p>
            <a:r>
              <a:rPr lang="es-MX" sz="1400" dirty="0">
                <a:latin typeface="Arial" panose="020B0604020202020204" pitchFamily="34" charset="0"/>
                <a:cs typeface="Arial" panose="020B0604020202020204" pitchFamily="34" charset="0"/>
              </a:rPr>
              <a:t>Advertencia sobre posibles peligros. </a:t>
            </a:r>
          </a:p>
          <a:p>
            <a:endParaRPr lang="es-MX" sz="1400" dirty="0">
              <a:latin typeface="Arial" panose="020B0604020202020204" pitchFamily="34" charset="0"/>
              <a:cs typeface="Arial" panose="020B0604020202020204" pitchFamily="34" charset="0"/>
            </a:endParaRPr>
          </a:p>
          <a:p>
            <a:r>
              <a:rPr lang="es-MX" sz="1400" dirty="0">
                <a:latin typeface="Arial" panose="020B0604020202020204" pitchFamily="34" charset="0"/>
                <a:cs typeface="Arial" panose="020B0604020202020204" pitchFamily="34" charset="0"/>
              </a:rPr>
              <a:t>Ejemplo: "Peligro: Alta tensión". </a:t>
            </a:r>
          </a:p>
        </p:txBody>
      </p:sp>
      <p:sp>
        <p:nvSpPr>
          <p:cNvPr id="15" name="CuadroTexto 14">
            <a:extLst>
              <a:ext uri="{FF2B5EF4-FFF2-40B4-BE49-F238E27FC236}">
                <a16:creationId xmlns:a16="http://schemas.microsoft.com/office/drawing/2014/main" id="{6A56A78E-574E-23BF-85E3-AD4477C83987}"/>
              </a:ext>
            </a:extLst>
          </p:cNvPr>
          <p:cNvSpPr txBox="1"/>
          <p:nvPr/>
        </p:nvSpPr>
        <p:spPr>
          <a:xfrm>
            <a:off x="1745574" y="4228415"/>
            <a:ext cx="3699942" cy="1661993"/>
          </a:xfrm>
          <a:prstGeom prst="rect">
            <a:avLst/>
          </a:prstGeom>
          <a:noFill/>
          <a:ln>
            <a:noFill/>
          </a:ln>
        </p:spPr>
        <p:txBody>
          <a:bodyPr wrap="square">
            <a:spAutoFit/>
          </a:bodyPr>
          <a:lstStyle/>
          <a:p>
            <a:pPr algn="just"/>
            <a:r>
              <a:rPr lang="es-MX" b="1" dirty="0">
                <a:latin typeface="Arial" panose="020B0604020202020204" pitchFamily="34" charset="0"/>
                <a:cs typeface="Arial" panose="020B0604020202020204" pitchFamily="34" charset="0"/>
              </a:rPr>
              <a:t>Verde</a:t>
            </a:r>
          </a:p>
          <a:p>
            <a:pPr algn="just"/>
            <a:endParaRPr lang="es-MX" sz="1400" b="1" dirty="0">
              <a:latin typeface="Arial" panose="020B0604020202020204" pitchFamily="34" charset="0"/>
              <a:cs typeface="Arial" panose="020B0604020202020204" pitchFamily="34" charset="0"/>
            </a:endParaRPr>
          </a:p>
          <a:p>
            <a:pPr algn="just"/>
            <a:r>
              <a:rPr lang="es-MX" sz="1400" dirty="0">
                <a:latin typeface="Arial" panose="020B0604020202020204" pitchFamily="34" charset="0"/>
                <a:cs typeface="Arial" panose="020B0604020202020204" pitchFamily="34" charset="0"/>
              </a:rPr>
              <a:t>Indicaciones de seguridad, rutas de evacuación o primeros auxilios. </a:t>
            </a:r>
          </a:p>
          <a:p>
            <a:pPr algn="just"/>
            <a:endParaRPr lang="es-MX" sz="1400" dirty="0">
              <a:latin typeface="Arial" panose="020B0604020202020204" pitchFamily="34" charset="0"/>
              <a:cs typeface="Arial" panose="020B0604020202020204" pitchFamily="34" charset="0"/>
            </a:endParaRPr>
          </a:p>
          <a:p>
            <a:pPr algn="just"/>
            <a:r>
              <a:rPr lang="es-MX" sz="1400" dirty="0">
                <a:latin typeface="Arial" panose="020B0604020202020204" pitchFamily="34" charset="0"/>
                <a:cs typeface="Arial" panose="020B0604020202020204" pitchFamily="34" charset="0"/>
              </a:rPr>
              <a:t>Ejemplo: "Salida de emergencia" o "Punto de encuentro". </a:t>
            </a:r>
          </a:p>
        </p:txBody>
      </p:sp>
      <p:sp>
        <p:nvSpPr>
          <p:cNvPr id="17" name="CuadroTexto 16">
            <a:extLst>
              <a:ext uri="{FF2B5EF4-FFF2-40B4-BE49-F238E27FC236}">
                <a16:creationId xmlns:a16="http://schemas.microsoft.com/office/drawing/2014/main" id="{FC444FAF-D6CE-4069-6BF8-1556DDA12867}"/>
              </a:ext>
            </a:extLst>
          </p:cNvPr>
          <p:cNvSpPr txBox="1"/>
          <p:nvPr/>
        </p:nvSpPr>
        <p:spPr>
          <a:xfrm>
            <a:off x="5873876" y="4267479"/>
            <a:ext cx="3552056" cy="1446550"/>
          </a:xfrm>
          <a:prstGeom prst="rect">
            <a:avLst/>
          </a:prstGeom>
          <a:noFill/>
          <a:ln>
            <a:noFill/>
          </a:ln>
        </p:spPr>
        <p:txBody>
          <a:bodyPr wrap="square">
            <a:spAutoFit/>
          </a:bodyPr>
          <a:lstStyle/>
          <a:p>
            <a:r>
              <a:rPr lang="es-MX" b="1" dirty="0">
                <a:latin typeface="Arial" panose="020B0604020202020204" pitchFamily="34" charset="0"/>
                <a:cs typeface="Arial" panose="020B0604020202020204" pitchFamily="34" charset="0"/>
              </a:rPr>
              <a:t>Azul</a:t>
            </a:r>
          </a:p>
          <a:p>
            <a:endParaRPr lang="es-MX" sz="1400" b="1" dirty="0">
              <a:latin typeface="Arial" panose="020B0604020202020204" pitchFamily="34" charset="0"/>
              <a:cs typeface="Arial" panose="020B0604020202020204" pitchFamily="34" charset="0"/>
            </a:endParaRPr>
          </a:p>
          <a:p>
            <a:r>
              <a:rPr lang="es-MX" sz="1400" dirty="0">
                <a:latin typeface="Arial" panose="020B0604020202020204" pitchFamily="34" charset="0"/>
                <a:cs typeface="Arial" panose="020B0604020202020204" pitchFamily="34" charset="0"/>
              </a:rPr>
              <a:t>Obligación o acciones que deben cumplirse.</a:t>
            </a:r>
          </a:p>
          <a:p>
            <a:endParaRPr lang="es-MX" sz="1400" dirty="0">
              <a:latin typeface="Arial" panose="020B0604020202020204" pitchFamily="34" charset="0"/>
              <a:cs typeface="Arial" panose="020B0604020202020204" pitchFamily="34" charset="0"/>
            </a:endParaRPr>
          </a:p>
          <a:p>
            <a:r>
              <a:rPr lang="es-MX" sz="1400" dirty="0">
                <a:latin typeface="Arial" panose="020B0604020202020204" pitchFamily="34" charset="0"/>
                <a:cs typeface="Arial" panose="020B0604020202020204" pitchFamily="34" charset="0"/>
              </a:rPr>
              <a:t>Ejemplo: "Uso obligatorio de EPP“.</a:t>
            </a:r>
          </a:p>
        </p:txBody>
      </p:sp>
      <p:sp>
        <p:nvSpPr>
          <p:cNvPr id="19" name="CuadroTexto 18">
            <a:extLst>
              <a:ext uri="{FF2B5EF4-FFF2-40B4-BE49-F238E27FC236}">
                <a16:creationId xmlns:a16="http://schemas.microsoft.com/office/drawing/2014/main" id="{83AA11D5-B876-51E7-DDE0-4996C93774D0}"/>
              </a:ext>
            </a:extLst>
          </p:cNvPr>
          <p:cNvSpPr txBox="1"/>
          <p:nvPr/>
        </p:nvSpPr>
        <p:spPr>
          <a:xfrm>
            <a:off x="839415" y="1736601"/>
            <a:ext cx="3060812" cy="307777"/>
          </a:xfrm>
          <a:prstGeom prst="rect">
            <a:avLst/>
          </a:prstGeom>
          <a:noFill/>
        </p:spPr>
        <p:txBody>
          <a:bodyPr wrap="square">
            <a:spAutoFit/>
          </a:bodyPr>
          <a:lstStyle/>
          <a:p>
            <a:r>
              <a:rPr lang="es-MX" sz="1400" b="1" dirty="0">
                <a:solidFill>
                  <a:schemeClr val="tx1">
                    <a:lumMod val="85000"/>
                    <a:lumOff val="15000"/>
                  </a:schemeClr>
                </a:solidFill>
                <a:latin typeface="Arial" panose="020B0604020202020204" pitchFamily="34" charset="0"/>
                <a:cs typeface="Arial" panose="020B0604020202020204" pitchFamily="34" charset="0"/>
              </a:rPr>
              <a:t>Colores  y sus significados</a:t>
            </a:r>
          </a:p>
        </p:txBody>
      </p:sp>
    </p:spTree>
    <p:extLst>
      <p:ext uri="{BB962C8B-B14F-4D97-AF65-F5344CB8AC3E}">
        <p14:creationId xmlns:p14="http://schemas.microsoft.com/office/powerpoint/2010/main" val="748442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3a7908c4-3817-460b-9280-749dac495a5a">
      <Terms xmlns="http://schemas.microsoft.com/office/infopath/2007/PartnerControls"/>
    </lcf76f155ced4ddcb4097134ff3c332f>
    <TaxCatchAll xmlns="a6ca539c-3e64-4a5d-8028-2b17ea353d03" xsi:nil="true"/>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FD977D87A028CE4AB7D5DE10AC35DC92" ma:contentTypeVersion="19" ma:contentTypeDescription="Crear nuevo documento." ma:contentTypeScope="" ma:versionID="a3ea0e219ce42042c644c75789661006">
  <xsd:schema xmlns:xsd="http://www.w3.org/2001/XMLSchema" xmlns:xs="http://www.w3.org/2001/XMLSchema" xmlns:p="http://schemas.microsoft.com/office/2006/metadata/properties" xmlns:ns1="http://schemas.microsoft.com/sharepoint/v3" xmlns:ns2="3a7908c4-3817-460b-9280-749dac495a5a" xmlns:ns3="a6ca539c-3e64-4a5d-8028-2b17ea353d03" targetNamespace="http://schemas.microsoft.com/office/2006/metadata/properties" ma:root="true" ma:fieldsID="ca5a9ed0b74450a716b7009995c0dfc2" ns1:_="" ns2:_="" ns3:_="">
    <xsd:import namespace="http://schemas.microsoft.com/sharepoint/v3"/>
    <xsd:import namespace="3a7908c4-3817-460b-9280-749dac495a5a"/>
    <xsd:import namespace="a6ca539c-3e64-4a5d-8028-2b17ea353d0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4" nillable="true" ma:displayName="Propiedades de la Directiva de cumplimiento unificado" ma:hidden="true" ma:internalName="_ip_UnifiedCompliancePolicyProperties">
      <xsd:simpleType>
        <xsd:restriction base="dms:Note"/>
      </xsd:simpleType>
    </xsd:element>
    <xsd:element name="_ip_UnifiedCompliancePolicyUIAction" ma:index="25" nillable="true" ma:displayName="Acción de IU de la Directiva de cumplimiento unificado"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a7908c4-3817-460b-9280-749dac495a5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Etiquetas de imagen" ma:readOnly="false" ma:fieldId="{5cf76f15-5ced-4ddc-b409-7134ff3c332f}" ma:taxonomyMulti="true" ma:sspId="efff2ce4-dc20-4221-83e6-9bb0a589ab7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6ca539c-3e64-4a5d-8028-2b17ea353d03" elementFormDefault="qualified">
    <xsd:import namespace="http://schemas.microsoft.com/office/2006/documentManagement/types"/>
    <xsd:import namespace="http://schemas.microsoft.com/office/infopath/2007/PartnerControls"/>
    <xsd:element name="SharedWithUsers" ma:index="10"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talles de uso compartido" ma:internalName="SharedWithDetails" ma:readOnly="true">
      <xsd:simpleType>
        <xsd:restriction base="dms:Note">
          <xsd:maxLength value="255"/>
        </xsd:restriction>
      </xsd:simpleType>
    </xsd:element>
    <xsd:element name="TaxCatchAll" ma:index="21" nillable="true" ma:displayName="Taxonomy Catch All Column" ma:hidden="true" ma:list="{d50777e4-66c3-414a-9c7d-47f3f53cbb06}" ma:internalName="TaxCatchAll" ma:showField="CatchAllData" ma:web="a6ca539c-3e64-4a5d-8028-2b17ea353d0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EF51AD8-B677-4732-A400-48101A6D069C}">
  <ds:schemaRefs>
    <ds:schemaRef ds:uri="http://schemas.microsoft.com/sharepoint/v3/contenttype/forms"/>
  </ds:schemaRefs>
</ds:datastoreItem>
</file>

<file path=customXml/itemProps2.xml><?xml version="1.0" encoding="utf-8"?>
<ds:datastoreItem xmlns:ds="http://schemas.openxmlformats.org/officeDocument/2006/customXml" ds:itemID="{BF067273-F638-44E0-A25E-5DE132825DFE}">
  <ds:schemaRefs>
    <ds:schemaRef ds:uri="http://schemas.microsoft.com/office/2006/metadata/properties"/>
    <ds:schemaRef ds:uri="3a7908c4-3817-460b-9280-749dac495a5a"/>
    <ds:schemaRef ds:uri="http://www.w3.org/XML/1998/namespace"/>
    <ds:schemaRef ds:uri="http://purl.org/dc/dcmitype/"/>
    <ds:schemaRef ds:uri="http://schemas.microsoft.com/office/2006/documentManagement/types"/>
    <ds:schemaRef ds:uri="http://purl.org/dc/elements/1.1/"/>
    <ds:schemaRef ds:uri="http://purl.org/dc/terms/"/>
    <ds:schemaRef ds:uri="http://schemas.microsoft.com/office/infopath/2007/PartnerControls"/>
    <ds:schemaRef ds:uri="http://schemas.openxmlformats.org/package/2006/metadata/core-properties"/>
    <ds:schemaRef ds:uri="a6ca539c-3e64-4a5d-8028-2b17ea353d03"/>
    <ds:schemaRef ds:uri="http://schemas.microsoft.com/sharepoint/v3"/>
  </ds:schemaRefs>
</ds:datastoreItem>
</file>

<file path=customXml/itemProps3.xml><?xml version="1.0" encoding="utf-8"?>
<ds:datastoreItem xmlns:ds="http://schemas.openxmlformats.org/officeDocument/2006/customXml" ds:itemID="{9647149B-5247-4E5F-87F1-E3BE4A7C2EB1}">
  <ds:schemaRefs>
    <ds:schemaRef ds:uri="3a7908c4-3817-460b-9280-749dac495a5a"/>
    <ds:schemaRef ds:uri="a6ca539c-3e64-4a5d-8028-2b17ea353d0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54</TotalTime>
  <Words>3042</Words>
  <Application>Microsoft Office PowerPoint</Application>
  <PresentationFormat>Panorámica</PresentationFormat>
  <Paragraphs>220</Paragraphs>
  <Slides>23</Slides>
  <Notes>21</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23</vt:i4>
      </vt:variant>
    </vt:vector>
  </HeadingPairs>
  <TitlesOfParts>
    <vt:vector size="28" baseType="lpstr">
      <vt:lpstr>Aptos</vt:lpstr>
      <vt:lpstr>Arial</vt:lpstr>
      <vt:lpstr>Calibri</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Patricio Alarcón</dc:creator>
  <cp:lastModifiedBy>Maria Consuelo Valdivia Gonzalez</cp:lastModifiedBy>
  <cp:revision>12</cp:revision>
  <dcterms:created xsi:type="dcterms:W3CDTF">2015-07-28T16:29:02Z</dcterms:created>
  <dcterms:modified xsi:type="dcterms:W3CDTF">2025-02-07T18:23:35Z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0x010100FD977D87A028CE4AB7D5DE10AC35DC92</vt:lpwstr>
  </property>
  <property fmtid="{D5CDD505-2E9C-101B-9397-08002B2CF9AE}" pid="3" name="MediaServiceImageTags">
    <vt:lpwstr/>
  </property>
</Properties>
</file>